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5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rottya Horvath" userId="33ee9023-981c-4bd6-b60f-2955af04dda2" providerId="ADAL" clId="{DBAA556C-C57B-4AE4-A35F-BFBADBC743D4}"/>
    <pc:docChg chg="modSld">
      <pc:chgData name="Dorottya Horvath" userId="33ee9023-981c-4bd6-b60f-2955af04dda2" providerId="ADAL" clId="{DBAA556C-C57B-4AE4-A35F-BFBADBC743D4}" dt="2020-02-13T11:56:07.121" v="16" actId="20577"/>
      <pc:docMkLst>
        <pc:docMk/>
      </pc:docMkLst>
      <pc:sldChg chg="modSp">
        <pc:chgData name="Dorottya Horvath" userId="33ee9023-981c-4bd6-b60f-2955af04dda2" providerId="ADAL" clId="{DBAA556C-C57B-4AE4-A35F-BFBADBC743D4}" dt="2020-02-13T11:56:07.121" v="16" actId="20577"/>
        <pc:sldMkLst>
          <pc:docMk/>
          <pc:sldMk cId="2022183936" sldId="257"/>
        </pc:sldMkLst>
        <pc:spChg chg="mod">
          <ac:chgData name="Dorottya Horvath" userId="33ee9023-981c-4bd6-b60f-2955af04dda2" providerId="ADAL" clId="{DBAA556C-C57B-4AE4-A35F-BFBADBC743D4}" dt="2020-02-13T11:56:07.121" v="16" actId="20577"/>
          <ac:spMkLst>
            <pc:docMk/>
            <pc:sldMk cId="2022183936" sldId="257"/>
            <ac:spMk id="11" creationId="{E31D9C2E-5DD2-4A43-8E69-AFCD8E93E85C}"/>
          </ac:spMkLst>
        </pc:spChg>
      </pc:sldChg>
      <pc:sldChg chg="modSp">
        <pc:chgData name="Dorottya Horvath" userId="33ee9023-981c-4bd6-b60f-2955af04dda2" providerId="ADAL" clId="{DBAA556C-C57B-4AE4-A35F-BFBADBC743D4}" dt="2020-02-13T10:54:23.603" v="6" actId="1076"/>
        <pc:sldMkLst>
          <pc:docMk/>
          <pc:sldMk cId="2882009506" sldId="259"/>
        </pc:sldMkLst>
        <pc:spChg chg="mod">
          <ac:chgData name="Dorottya Horvath" userId="33ee9023-981c-4bd6-b60f-2955af04dda2" providerId="ADAL" clId="{DBAA556C-C57B-4AE4-A35F-BFBADBC743D4}" dt="2020-02-13T10:54:23.603" v="6" actId="1076"/>
          <ac:spMkLst>
            <pc:docMk/>
            <pc:sldMk cId="2882009506" sldId="259"/>
            <ac:spMk id="11" creationId="{E31D9C2E-5DD2-4A43-8E69-AFCD8E93E85C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9ED998-8134-4D31-9892-9A8DACE410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DC01D1-F29C-4DEE-99CE-E6B3AE050B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891AF9-04B0-4D74-AB0E-53352320A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CDD61-9F11-4FB2-A6B0-7DA28EF87965}" type="datetimeFigureOut">
              <a:rPr lang="en-GB" smtClean="0"/>
              <a:t>13/02/2020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944FD6-844D-4ACF-9123-7E56C8165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1724EB-7C88-4311-893C-6ED1A045C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08FFF-DA44-4500-938D-12B5749874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5846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9FB3B-E5AD-4EA3-A422-AB9368F90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D6E420-6C1C-466A-9650-A49F75B6B1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30EC1F-FBC1-47C7-A82E-C2C9C96340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CDD61-9F11-4FB2-A6B0-7DA28EF87965}" type="datetimeFigureOut">
              <a:rPr lang="en-GB" smtClean="0"/>
              <a:t>13/02/2020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214142-2F0A-4571-B5C4-4EF33054E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21F649-584A-43A8-9A30-A2CEA03B6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08FFF-DA44-4500-938D-12B5749874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2628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B766D3F-F32E-4CCB-8AB5-DBAC4BDA51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6AAD5D-78DB-456A-8B1A-839EAF87A5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C31F1A-6C4A-4A14-B2B0-7753183ED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CDD61-9F11-4FB2-A6B0-7DA28EF87965}" type="datetimeFigureOut">
              <a:rPr lang="en-GB" smtClean="0"/>
              <a:t>13/02/2020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38BB37-7CEE-4117-9B88-E50ED248D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4EDA20-E0C1-4F2A-9388-C759E3445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08FFF-DA44-4500-938D-12B5749874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8296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5666B-B623-4D77-B5E3-DC668E0A5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9E8435-6EB7-43DB-9C29-1AA20F8DC4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291E32-E4FF-4256-931B-82BAF2BCC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CDD61-9F11-4FB2-A6B0-7DA28EF87965}" type="datetimeFigureOut">
              <a:rPr lang="en-GB" smtClean="0"/>
              <a:t>13/02/2020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B6C6D8-3B0D-4691-B528-50646D647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049E62-1DBC-4BB5-B69E-5A572C89A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08FFF-DA44-4500-938D-12B5749874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8826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FFFC96-469B-4C43-8939-292B61DE4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996609-768B-4748-8EEE-258A7C856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3FB450-A08E-4E2B-A6B1-4609C4716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CDD61-9F11-4FB2-A6B0-7DA28EF87965}" type="datetimeFigureOut">
              <a:rPr lang="en-GB" smtClean="0"/>
              <a:t>13/02/2020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A1688C-BBE7-4BE8-98FA-712B926A6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2FDAF9-1705-4F8B-BC6C-C399D76FF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08FFF-DA44-4500-938D-12B5749874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4551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3EF55-D5F4-4D68-81B1-2489F610D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F2F342-69C0-42CC-82E6-5F89FBAC30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37EF9A-69F3-4516-90BF-50948C21C6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ED7D71-1046-429A-8F24-93074DB4E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CDD61-9F11-4FB2-A6B0-7DA28EF87965}" type="datetimeFigureOut">
              <a:rPr lang="en-GB" smtClean="0"/>
              <a:t>13/02/2020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BB7D72-8C84-4630-82E5-1E1587299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401102-27FB-4ABB-B1AA-47CAAF847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08FFF-DA44-4500-938D-12B5749874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1678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DB713-C904-41F2-9C10-AF4D05854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29812F-A30D-421C-A012-4DC01B831F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85E957-7A1F-43B6-999F-B90B64ED06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CE977FB-84C0-443B-B5D2-232EBD3614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05C17E5-D2A0-4885-836F-29A46B6B70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76FAA22-660E-47EC-9E00-7018B480C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CDD61-9F11-4FB2-A6B0-7DA28EF87965}" type="datetimeFigureOut">
              <a:rPr lang="en-GB" smtClean="0"/>
              <a:t>13/02/2020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3A16F02-1767-428E-BF58-37FD48CB10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53ADA97-5C43-4ECE-BF78-F812C64AF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08FFF-DA44-4500-938D-12B5749874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3100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D1BBC-4E5D-4B67-98F5-E9C3AEE13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F69DA9-49BD-4DBE-B394-C813B54B0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CDD61-9F11-4FB2-A6B0-7DA28EF87965}" type="datetimeFigureOut">
              <a:rPr lang="en-GB" smtClean="0"/>
              <a:t>13/02/2020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AE1234-7187-4BF1-94A8-E95276494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8C43DD-FEE6-4D47-8F67-95B1E2FC5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08FFF-DA44-4500-938D-12B5749874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6343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29BB7A1-9313-417D-8FFF-F485115AB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CDD61-9F11-4FB2-A6B0-7DA28EF87965}" type="datetimeFigureOut">
              <a:rPr lang="en-GB" smtClean="0"/>
              <a:t>13/02/2020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633111-D994-4356-AFB4-2F6DE5634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31DB94-1E3E-4ED3-9E63-FA0F0C37A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08FFF-DA44-4500-938D-12B5749874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2953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78D83-E688-4993-9352-25582CDAD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D06F3E-05F6-471B-9D22-BF22899C71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C54F9B-40B8-4E64-B779-85EB89BA82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18799A-BB11-43B6-BD26-DF16473381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CDD61-9F11-4FB2-A6B0-7DA28EF87965}" type="datetimeFigureOut">
              <a:rPr lang="en-GB" smtClean="0"/>
              <a:t>13/02/2020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ED9862-9538-46D8-92A4-9C3957F6D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AAC90B-D00B-44BE-8E59-EF9310602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08FFF-DA44-4500-938D-12B5749874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3267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4F31A-A78E-4F9D-9332-94BDC8467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D0F2B2-F580-42CA-9F02-431329A0DA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856FA4-3F13-4F58-8819-B62DA42453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57F51F-31B7-4290-A6B7-8E8CCB113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CDD61-9F11-4FB2-A6B0-7DA28EF87965}" type="datetimeFigureOut">
              <a:rPr lang="en-GB" smtClean="0"/>
              <a:t>13/02/2020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BDE3A5-9F4E-4195-BE0D-81FFCE093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A474C2-0FA6-4B47-84F7-C532694B5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08FFF-DA44-4500-938D-12B5749874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1970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3548DB2-FCF2-4EBA-A3F0-D08928BCC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0F4044-80BB-4CAB-A902-AF0D7FDD57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8606F2-9AFD-420E-845E-FDDA9C3A6B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5CDD61-9F11-4FB2-A6B0-7DA28EF87965}" type="datetimeFigureOut">
              <a:rPr lang="en-GB" smtClean="0"/>
              <a:t>13/02/2020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BD0722-FB94-41E4-A75D-8541323762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3CF540-A9FC-482D-933F-92C9213EF3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108FFF-DA44-4500-938D-12B5749874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6257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journey.climate-kic.org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ttendee.gotowebinar.com/register/224869224465153803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31D9C2E-5DD2-4A43-8E69-AFCD8E93E85C}"/>
              </a:ext>
            </a:extLst>
          </p:cNvPr>
          <p:cNvSpPr/>
          <p:nvPr/>
        </p:nvSpPr>
        <p:spPr>
          <a:xfrm>
            <a:off x="72788" y="3524254"/>
            <a:ext cx="8300398" cy="3052042"/>
          </a:xfrm>
          <a:prstGeom prst="rect">
            <a:avLst/>
          </a:prstGeom>
          <a:solidFill>
            <a:srgbClr val="03124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tillium" panose="00000500000000000000" pitchFamily="50" charset="-18"/>
                <a:ea typeface="+mn-ea"/>
                <a:cs typeface="+mn-cs"/>
              </a:rPr>
              <a:t>EIT Climate-KIC </a:t>
            </a:r>
            <a:r>
              <a:rPr kumimoji="0" lang="hu-H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tillium" panose="00000500000000000000" pitchFamily="50" charset="-18"/>
                <a:ea typeface="+mn-ea"/>
                <a:cs typeface="+mn-cs"/>
              </a:rPr>
              <a:t>Journey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tillium" panose="00000500000000000000" pitchFamily="50" charset="-18"/>
                <a:ea typeface="+mn-ea"/>
                <a:cs typeface="+mn-cs"/>
              </a:rPr>
              <a:t>, 2020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tillium" panose="00000500000000000000" pitchFamily="50" charset="-18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tillium" panose="00000500000000000000" pitchFamily="50" charset="-18"/>
                <a:ea typeface="+mn-ea"/>
                <a:cs typeface="+mn-cs"/>
              </a:rPr>
              <a:t>What</a:t>
            </a:r>
            <a:r>
              <a:rPr kumimoji="0" lang="hu-H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tillium" panose="00000500000000000000" pitchFamily="50" charset="-18"/>
                <a:ea typeface="+mn-ea"/>
                <a:cs typeface="+mn-cs"/>
              </a:rPr>
              <a:t>?       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tillium" panose="00000500000000000000" pitchFamily="50" charset="-18"/>
                <a:ea typeface="+mn-ea"/>
                <a:cs typeface="+mn-cs"/>
              </a:rPr>
              <a:t>4-week full time</a:t>
            </a:r>
            <a:r>
              <a:rPr kumimoji="0" lang="hu-H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tillium" panose="00000500000000000000" pitchFamily="50" charset="-18"/>
                <a:ea typeface="+mn-ea"/>
                <a:cs typeface="+mn-cs"/>
              </a:rPr>
              <a:t> European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tillium" panose="00000500000000000000" pitchFamily="50" charset="-18"/>
                <a:ea typeface="+mn-ea"/>
                <a:cs typeface="+mn-cs"/>
              </a:rPr>
              <a:t> residential programme, focused on climate action, </a:t>
            </a:r>
            <a:r>
              <a:rPr kumimoji="0" lang="hu-H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tillium" panose="00000500000000000000" pitchFamily="50" charset="-18"/>
                <a:ea typeface="+mn-ea"/>
                <a:cs typeface="+mn-cs"/>
              </a:rPr>
              <a:t>	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tillium" panose="00000500000000000000" pitchFamily="50" charset="-18"/>
                <a:ea typeface="+mn-ea"/>
                <a:cs typeface="+mn-cs"/>
              </a:rPr>
              <a:t>innovation, systems </a:t>
            </a:r>
            <a:r>
              <a:rPr kumimoji="0" lang="hu-H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tillium" panose="00000500000000000000" pitchFamily="50" charset="-18"/>
                <a:ea typeface="+mn-ea"/>
                <a:cs typeface="+mn-cs"/>
              </a:rPr>
              <a:t> 	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tillium" panose="00000500000000000000" pitchFamily="50" charset="-18"/>
                <a:ea typeface="+mn-ea"/>
                <a:cs typeface="+mn-cs"/>
              </a:rPr>
              <a:t>transformation, and community building</a:t>
            </a:r>
            <a:r>
              <a:rPr kumimoji="0" lang="hu-H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tillium" panose="00000500000000000000" pitchFamily="50" charset="-18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tillium" panose="00000500000000000000" pitchFamily="50" charset="-18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tillium" panose="00000500000000000000" pitchFamily="50" charset="-18"/>
                <a:ea typeface="+mn-ea"/>
                <a:cs typeface="+mn-cs"/>
              </a:rPr>
              <a:t>When</a:t>
            </a:r>
            <a:r>
              <a:rPr kumimoji="0" lang="hu-H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tillium" panose="00000500000000000000" pitchFamily="50" charset="-18"/>
                <a:ea typeface="+mn-ea"/>
                <a:cs typeface="+mn-cs"/>
              </a:rPr>
              <a:t>? 	</a:t>
            </a:r>
            <a:r>
              <a:rPr kumimoji="0" lang="hu-H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tillium" panose="00000500000000000000" pitchFamily="50" charset="-18"/>
                <a:ea typeface="+mn-ea"/>
                <a:cs typeface="+mn-cs"/>
              </a:rPr>
              <a:t>2 </a:t>
            </a:r>
            <a:r>
              <a:rPr kumimoji="0" lang="hu-HU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tillium" panose="00000500000000000000" pitchFamily="50" charset="-18"/>
                <a:ea typeface="+mn-ea"/>
                <a:cs typeface="+mn-cs"/>
              </a:rPr>
              <a:t>periods</a:t>
            </a:r>
            <a:r>
              <a:rPr kumimoji="0" lang="hu-H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tillium" panose="00000500000000000000" pitchFamily="50" charset="-18"/>
                <a:ea typeface="+mn-ea"/>
                <a:cs typeface="+mn-cs"/>
              </a:rPr>
              <a:t>: </a:t>
            </a:r>
            <a:r>
              <a:rPr kumimoji="0" lang="hu-H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tillium" panose="00000500000000000000" pitchFamily="50" charset="-18"/>
                <a:ea typeface="+mn-ea"/>
                <a:cs typeface="+mn-cs"/>
              </a:rPr>
              <a:t>28th </a:t>
            </a:r>
            <a:r>
              <a:rPr kumimoji="0" lang="hu-HU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tillium" panose="00000500000000000000" pitchFamily="50" charset="-18"/>
                <a:ea typeface="+mn-ea"/>
                <a:cs typeface="+mn-cs"/>
              </a:rPr>
              <a:t>June</a:t>
            </a:r>
            <a:r>
              <a:rPr kumimoji="0" lang="hu-H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tillium" panose="00000500000000000000" pitchFamily="50" charset="-18"/>
                <a:ea typeface="+mn-ea"/>
                <a:cs typeface="+mn-cs"/>
              </a:rPr>
              <a:t> – 25th </a:t>
            </a:r>
            <a:r>
              <a:rPr kumimoji="0" lang="hu-HU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tillium" panose="00000500000000000000" pitchFamily="50" charset="-18"/>
                <a:ea typeface="+mn-ea"/>
                <a:cs typeface="+mn-cs"/>
              </a:rPr>
              <a:t>July</a:t>
            </a:r>
            <a:r>
              <a:rPr kumimoji="0" lang="hu-H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tillium" panose="00000500000000000000" pitchFamily="50" charset="-18"/>
                <a:ea typeface="+mn-ea"/>
                <a:cs typeface="+mn-cs"/>
              </a:rPr>
              <a:t>, 2020 / 2nd - 29th August, 2020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tillium" panose="00000500000000000000" pitchFamily="50" charset="-18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tillium" panose="00000500000000000000" pitchFamily="50" charset="-18"/>
                <a:ea typeface="+mn-ea"/>
                <a:cs typeface="+mn-cs"/>
              </a:rPr>
              <a:t>Where</a:t>
            </a:r>
            <a:r>
              <a:rPr kumimoji="0" lang="hu-H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tillium" panose="00000500000000000000" pitchFamily="50" charset="-18"/>
                <a:ea typeface="+mn-ea"/>
                <a:cs typeface="+mn-cs"/>
              </a:rPr>
              <a:t>? 	</a:t>
            </a:r>
            <a:r>
              <a:rPr kumimoji="0" lang="hu-H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tillium" panose="00000500000000000000" pitchFamily="50" charset="-18"/>
                <a:ea typeface="+mn-ea"/>
                <a:cs typeface="+mn-cs"/>
              </a:rPr>
              <a:t>3 European </a:t>
            </a:r>
            <a:r>
              <a:rPr kumimoji="0" lang="hu-HU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tillium" panose="00000500000000000000" pitchFamily="50" charset="-18"/>
                <a:ea typeface="+mn-ea"/>
                <a:cs typeface="+mn-cs"/>
              </a:rPr>
              <a:t>locations</a:t>
            </a:r>
            <a:r>
              <a:rPr kumimoji="0" lang="hu-H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tillium" panose="00000500000000000000" pitchFamily="50" charset="-18"/>
                <a:ea typeface="+mn-ea"/>
                <a:cs typeface="+mn-cs"/>
              </a:rPr>
              <a:t> per </a:t>
            </a:r>
            <a:r>
              <a:rPr kumimoji="0" lang="hu-HU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tillium" panose="00000500000000000000" pitchFamily="50" charset="-18"/>
                <a:ea typeface="+mn-ea"/>
                <a:cs typeface="+mn-cs"/>
              </a:rPr>
              <a:t>Journey</a:t>
            </a:r>
            <a:r>
              <a:rPr kumimoji="0" lang="hu-H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tillium" panose="00000500000000000000" pitchFamily="50" charset="-18"/>
                <a:ea typeface="+mn-ea"/>
                <a:cs typeface="+mn-cs"/>
              </a:rPr>
              <a:t> -  </a:t>
            </a:r>
            <a:r>
              <a:rPr kumimoji="0" lang="hu-HU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tillium" panose="00000500000000000000" pitchFamily="50" charset="-18"/>
                <a:ea typeface="+mn-ea"/>
                <a:cs typeface="+mn-cs"/>
              </a:rPr>
              <a:t>locations</a:t>
            </a:r>
            <a:r>
              <a:rPr kumimoji="0" lang="hu-H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tillium" panose="00000500000000000000" pitchFamily="50" charset="-18"/>
                <a:ea typeface="+mn-ea"/>
                <a:cs typeface="+mn-cs"/>
              </a:rPr>
              <a:t> to be </a:t>
            </a:r>
            <a:r>
              <a:rPr kumimoji="0" lang="hu-HU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tillium" panose="00000500000000000000" pitchFamily="50" charset="-18"/>
                <a:ea typeface="+mn-ea"/>
                <a:cs typeface="+mn-cs"/>
              </a:rPr>
              <a:t>announced</a:t>
            </a:r>
            <a:r>
              <a:rPr kumimoji="0" lang="hu-H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tillium" panose="00000500000000000000" pitchFamily="50" charset="-18"/>
                <a:ea typeface="+mn-ea"/>
                <a:cs typeface="+mn-cs"/>
              </a:rPr>
              <a:t> </a:t>
            </a:r>
            <a:r>
              <a:rPr kumimoji="0" lang="hu-HU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tillium" panose="00000500000000000000" pitchFamily="50" charset="-18"/>
                <a:ea typeface="+mn-ea"/>
                <a:cs typeface="+mn-cs"/>
              </a:rPr>
              <a:t>later</a:t>
            </a:r>
            <a:endParaRPr kumimoji="0" lang="hu-HU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tillium" panose="00000500000000000000" pitchFamily="50" charset="-18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1600" dirty="0">
              <a:solidFill>
                <a:prstClr val="white"/>
              </a:solidFill>
              <a:latin typeface="Titillium" panose="00000500000000000000" pitchFamily="50" charset="-18"/>
            </a:endParaRPr>
          </a:p>
          <a:p>
            <a:pPr lvl="0">
              <a:defRPr/>
            </a:pPr>
            <a:r>
              <a:rPr kumimoji="0" lang="hu-HU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tillium" panose="00000500000000000000" pitchFamily="50" charset="-18"/>
                <a:ea typeface="+mn-ea"/>
                <a:cs typeface="+mn-cs"/>
              </a:rPr>
              <a:t>Application</a:t>
            </a:r>
            <a:r>
              <a:rPr lang="hu-HU" sz="1600" b="1" dirty="0">
                <a:solidFill>
                  <a:prstClr val="white"/>
                </a:solidFill>
                <a:latin typeface="Titillium" panose="00000500000000000000" pitchFamily="50" charset="-18"/>
              </a:rPr>
              <a:t>: </a:t>
            </a:r>
            <a:r>
              <a:rPr lang="hu-HU" sz="1600" dirty="0">
                <a:solidFill>
                  <a:prstClr val="white"/>
                </a:solidFill>
                <a:latin typeface="Titillium" panose="00000500000000000000" pitchFamily="50" charset="-18"/>
              </a:rPr>
              <a:t>by 1st March @ </a:t>
            </a:r>
            <a:r>
              <a:rPr lang="en-GB" sz="16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https://journey.climate-kic.org/</a:t>
            </a:r>
            <a:endParaRPr kumimoji="0" lang="hu-HU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tillium" panose="00000500000000000000" pitchFamily="50" charset="-1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tillium" panose="00000500000000000000" pitchFamily="50" charset="-18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0B4461C-2B1D-40BA-B5C7-B88FD1129C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0328" y="6196083"/>
            <a:ext cx="2326009" cy="380213"/>
          </a:xfrm>
          <a:prstGeom prst="rect">
            <a:avLst/>
          </a:prstGeom>
        </p:spPr>
      </p:pic>
      <p:pic>
        <p:nvPicPr>
          <p:cNvPr id="16" name="Picture 15" descr="A picture containing object&#10;&#10;Description automatically generated">
            <a:extLst>
              <a:ext uri="{FF2B5EF4-FFF2-40B4-BE49-F238E27FC236}">
                <a16:creationId xmlns:a16="http://schemas.microsoft.com/office/drawing/2014/main" id="{C8BE1B6A-9AA5-440E-B389-B65FE32D3F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7648" y="281704"/>
            <a:ext cx="2554826" cy="787395"/>
          </a:xfrm>
          <a:prstGeom prst="rect">
            <a:avLst/>
          </a:prstGeom>
        </p:spPr>
      </p:pic>
      <p:pic>
        <p:nvPicPr>
          <p:cNvPr id="17" name="Picture 16" descr="A picture containing clipart&#10;&#10;Description automatically generated">
            <a:extLst>
              <a:ext uri="{FF2B5EF4-FFF2-40B4-BE49-F238E27FC236}">
                <a16:creationId xmlns:a16="http://schemas.microsoft.com/office/drawing/2014/main" id="{A2FD5800-241B-4E20-8B54-3019DEDA452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26" y="270742"/>
            <a:ext cx="2380404" cy="798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183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31D9C2E-5DD2-4A43-8E69-AFCD8E93E85C}"/>
              </a:ext>
            </a:extLst>
          </p:cNvPr>
          <p:cNvSpPr/>
          <p:nvPr/>
        </p:nvSpPr>
        <p:spPr>
          <a:xfrm>
            <a:off x="0" y="3282631"/>
            <a:ext cx="8300398" cy="4118846"/>
          </a:xfrm>
          <a:prstGeom prst="rect">
            <a:avLst/>
          </a:prstGeom>
          <a:solidFill>
            <a:srgbClr val="03124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tillium" panose="00000500000000000000" pitchFamily="50" charset="-18"/>
                <a:ea typeface="+mn-ea"/>
                <a:cs typeface="+mn-cs"/>
              </a:rPr>
              <a:t>EIT Climate-KIC </a:t>
            </a:r>
            <a:r>
              <a:rPr kumimoji="0" lang="hu-H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tillium" panose="00000500000000000000" pitchFamily="50" charset="-18"/>
                <a:ea typeface="+mn-ea"/>
                <a:cs typeface="+mn-cs"/>
              </a:rPr>
              <a:t>Journey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tillium" panose="00000500000000000000" pitchFamily="50" charset="-18"/>
                <a:ea typeface="+mn-ea"/>
                <a:cs typeface="+mn-cs"/>
              </a:rPr>
              <a:t>, 2020</a:t>
            </a:r>
          </a:p>
          <a:p>
            <a:pPr lvl="0">
              <a:defRPr/>
            </a:pPr>
            <a:endParaRPr lang="hu-HU" sz="1600" dirty="0">
              <a:solidFill>
                <a:prstClr val="white"/>
              </a:solidFill>
              <a:latin typeface="Calibri Light" panose="020F0302020204030204"/>
            </a:endParaRPr>
          </a:p>
          <a:p>
            <a:pPr lvl="0">
              <a:defRPr/>
            </a:pPr>
            <a:r>
              <a:rPr lang="en-GB" b="1" dirty="0">
                <a:solidFill>
                  <a:prstClr val="white"/>
                </a:solidFill>
                <a:latin typeface="Calibri Light" panose="020F0302020204030204"/>
              </a:rPr>
              <a:t>Journey Inf</a:t>
            </a:r>
            <a:r>
              <a:rPr lang="hu-HU" b="1" dirty="0">
                <a:solidFill>
                  <a:prstClr val="white"/>
                </a:solidFill>
                <a:latin typeface="Calibri Light" panose="020F0302020204030204"/>
              </a:rPr>
              <a:t>o W</a:t>
            </a:r>
            <a:r>
              <a:rPr lang="en-GB" b="1" dirty="0" err="1">
                <a:solidFill>
                  <a:prstClr val="white"/>
                </a:solidFill>
                <a:latin typeface="Calibri Light" panose="020F0302020204030204"/>
              </a:rPr>
              <a:t>ebinars</a:t>
            </a:r>
            <a:r>
              <a:rPr lang="en-GB" b="1" dirty="0">
                <a:solidFill>
                  <a:prstClr val="white"/>
                </a:solidFill>
                <a:latin typeface="Calibri Light" panose="020F0302020204030204"/>
              </a:rPr>
              <a:t>:     </a:t>
            </a:r>
          </a:p>
          <a:p>
            <a:pPr lvl="0">
              <a:defRPr/>
            </a:pPr>
            <a:r>
              <a:rPr lang="en-GB" sz="1600" dirty="0">
                <a:solidFill>
                  <a:prstClr val="white"/>
                </a:solidFill>
                <a:latin typeface="Calibri Light" panose="020F0302020204030204"/>
              </a:rPr>
              <a:t>Please register to one of our informative Journey webinars where we share more details about the program</a:t>
            </a:r>
            <a:r>
              <a:rPr lang="hu-HU" sz="1600" dirty="0">
                <a:solidFill>
                  <a:prstClr val="white"/>
                </a:solidFill>
                <a:latin typeface="Calibri Light" panose="020F0302020204030204"/>
              </a:rPr>
              <a:t> and </a:t>
            </a:r>
            <a:r>
              <a:rPr lang="hu-HU" sz="1600" dirty="0" err="1">
                <a:solidFill>
                  <a:prstClr val="white"/>
                </a:solidFill>
                <a:latin typeface="Calibri Light" panose="020F0302020204030204"/>
              </a:rPr>
              <a:t>you</a:t>
            </a:r>
            <a:r>
              <a:rPr lang="hu-HU" sz="1600" dirty="0">
                <a:solidFill>
                  <a:prstClr val="white"/>
                </a:solidFill>
                <a:latin typeface="Calibri Light" panose="020F0302020204030204"/>
              </a:rPr>
              <a:t> </a:t>
            </a:r>
            <a:r>
              <a:rPr lang="hu-HU" sz="1600" dirty="0" err="1">
                <a:solidFill>
                  <a:prstClr val="white"/>
                </a:solidFill>
                <a:latin typeface="Calibri Light" panose="020F0302020204030204"/>
              </a:rPr>
              <a:t>can</a:t>
            </a:r>
            <a:r>
              <a:rPr lang="hu-HU" sz="1600" dirty="0">
                <a:solidFill>
                  <a:prstClr val="white"/>
                </a:solidFill>
                <a:latin typeface="Calibri Light" panose="020F0302020204030204"/>
              </a:rPr>
              <a:t> </a:t>
            </a:r>
            <a:r>
              <a:rPr lang="hu-HU" sz="1600" dirty="0" err="1">
                <a:solidFill>
                  <a:prstClr val="white"/>
                </a:solidFill>
                <a:latin typeface="Calibri Light" panose="020F0302020204030204"/>
              </a:rPr>
              <a:t>ask</a:t>
            </a:r>
            <a:r>
              <a:rPr lang="hu-HU" sz="1600" dirty="0">
                <a:solidFill>
                  <a:prstClr val="white"/>
                </a:solidFill>
                <a:latin typeface="Calibri Light" panose="020F0302020204030204"/>
              </a:rPr>
              <a:t> </a:t>
            </a:r>
            <a:r>
              <a:rPr lang="hu-HU" sz="1600" dirty="0" err="1">
                <a:solidFill>
                  <a:prstClr val="white"/>
                </a:solidFill>
                <a:latin typeface="Calibri Light" panose="020F0302020204030204"/>
              </a:rPr>
              <a:t>questions</a:t>
            </a:r>
            <a:r>
              <a:rPr lang="hu-HU" sz="1600" dirty="0">
                <a:solidFill>
                  <a:prstClr val="white"/>
                </a:solidFill>
                <a:latin typeface="Calibri Light" panose="020F0302020204030204"/>
              </a:rPr>
              <a:t>. </a:t>
            </a:r>
          </a:p>
          <a:p>
            <a:pPr lvl="0">
              <a:defRPr/>
            </a:pPr>
            <a:endParaRPr lang="en-GB" sz="1600" dirty="0">
              <a:solidFill>
                <a:prstClr val="white"/>
              </a:solidFill>
              <a:latin typeface="Calibri Light" panose="020F0302020204030204"/>
            </a:endParaRPr>
          </a:p>
          <a:p>
            <a:pPr lvl="0">
              <a:defRPr/>
            </a:pPr>
            <a:r>
              <a:rPr lang="en-GB" sz="1600" dirty="0">
                <a:solidFill>
                  <a:prstClr val="white"/>
                </a:solidFill>
                <a:latin typeface="Calibri Light" panose="020F0302020204030204"/>
              </a:rPr>
              <a:t>Journey webinar CEE recruitment on </a:t>
            </a:r>
            <a:r>
              <a:rPr lang="en-GB" sz="1600" b="1" i="1" dirty="0">
                <a:solidFill>
                  <a:prstClr val="white"/>
                </a:solidFill>
                <a:latin typeface="Calibri Light" panose="020F0302020204030204"/>
              </a:rPr>
              <a:t>Feb </a:t>
            </a:r>
            <a:r>
              <a:rPr lang="hu-HU" sz="1600" b="1" i="1" dirty="0">
                <a:solidFill>
                  <a:prstClr val="white"/>
                </a:solidFill>
                <a:latin typeface="Calibri Light" panose="020F0302020204030204"/>
              </a:rPr>
              <a:t>26</a:t>
            </a:r>
            <a:r>
              <a:rPr lang="en-GB" sz="1600" b="1" i="1" dirty="0">
                <a:solidFill>
                  <a:prstClr val="white"/>
                </a:solidFill>
                <a:latin typeface="Calibri Light" panose="020F0302020204030204"/>
              </a:rPr>
              <a:t>, 2020 </a:t>
            </a:r>
            <a:r>
              <a:rPr lang="hu-HU" sz="1600" b="1" i="1" dirty="0">
                <a:solidFill>
                  <a:prstClr val="white"/>
                </a:solidFill>
                <a:latin typeface="Calibri Light" panose="020F0302020204030204"/>
              </a:rPr>
              <a:t>4</a:t>
            </a:r>
            <a:r>
              <a:rPr lang="en-GB" sz="1600" b="1" i="1" dirty="0">
                <a:solidFill>
                  <a:prstClr val="white"/>
                </a:solidFill>
                <a:latin typeface="Calibri Light" panose="020F0302020204030204"/>
              </a:rPr>
              <a:t>:</a:t>
            </a:r>
            <a:r>
              <a:rPr lang="hu-HU" sz="1600" b="1" i="1" dirty="0">
                <a:solidFill>
                  <a:prstClr val="white"/>
                </a:solidFill>
                <a:latin typeface="Calibri Light" panose="020F0302020204030204"/>
              </a:rPr>
              <a:t>3</a:t>
            </a:r>
            <a:r>
              <a:rPr lang="en-GB" sz="1600" b="1" i="1" dirty="0">
                <a:solidFill>
                  <a:prstClr val="white"/>
                </a:solidFill>
                <a:latin typeface="Calibri Light" panose="020F0302020204030204"/>
              </a:rPr>
              <a:t>0 PM CET </a:t>
            </a:r>
            <a:r>
              <a:rPr lang="en-GB" sz="1600" dirty="0">
                <a:solidFill>
                  <a:prstClr val="white"/>
                </a:solidFill>
                <a:latin typeface="Calibri Light" panose="020F0302020204030204"/>
              </a:rPr>
              <a:t>at:</a:t>
            </a:r>
          </a:p>
          <a:p>
            <a:pPr lvl="0">
              <a:defRPr/>
            </a:pPr>
            <a:r>
              <a:rPr lang="en-GB" sz="1600" dirty="0">
                <a:solidFill>
                  <a:schemeClr val="bg1"/>
                </a:solidFill>
                <a:latin typeface="Calibri Light" panose="020F0302020204030204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https://attendee.gotowebinar.com/register/224869224465153803</a:t>
            </a:r>
            <a:endParaRPr lang="hu-HU" sz="1600" dirty="0">
              <a:solidFill>
                <a:schemeClr val="bg1"/>
              </a:solidFill>
              <a:latin typeface="Calibri Light" panose="020F0302020204030204"/>
            </a:endParaRPr>
          </a:p>
          <a:p>
            <a:pPr lvl="0">
              <a:defRPr/>
            </a:pPr>
            <a:endParaRPr lang="en-GB" sz="1600" dirty="0">
              <a:solidFill>
                <a:prstClr val="white"/>
              </a:solidFill>
              <a:latin typeface="Calibri Light" panose="020F0302020204030204"/>
            </a:endParaRPr>
          </a:p>
          <a:p>
            <a:pPr lvl="0">
              <a:defRPr/>
            </a:pPr>
            <a:r>
              <a:rPr lang="en-GB" sz="1600" dirty="0">
                <a:solidFill>
                  <a:prstClr val="white"/>
                </a:solidFill>
                <a:latin typeface="Calibri Light" panose="020F0302020204030204"/>
              </a:rPr>
              <a:t>After registering, you will receive a confirmation email containing information about joining the webinar.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0B4461C-2B1D-40BA-B5C7-B88FD1129C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0328" y="6196083"/>
            <a:ext cx="2326009" cy="380213"/>
          </a:xfrm>
          <a:prstGeom prst="rect">
            <a:avLst/>
          </a:prstGeom>
        </p:spPr>
      </p:pic>
      <p:pic>
        <p:nvPicPr>
          <p:cNvPr id="16" name="Picture 15" descr="A picture containing object&#10;&#10;Description automatically generated">
            <a:extLst>
              <a:ext uri="{FF2B5EF4-FFF2-40B4-BE49-F238E27FC236}">
                <a16:creationId xmlns:a16="http://schemas.microsoft.com/office/drawing/2014/main" id="{C8BE1B6A-9AA5-440E-B389-B65FE32D3F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7648" y="281704"/>
            <a:ext cx="2554826" cy="787395"/>
          </a:xfrm>
          <a:prstGeom prst="rect">
            <a:avLst/>
          </a:prstGeom>
        </p:spPr>
      </p:pic>
      <p:pic>
        <p:nvPicPr>
          <p:cNvPr id="17" name="Picture 16" descr="A picture containing clipart&#10;&#10;Description automatically generated">
            <a:extLst>
              <a:ext uri="{FF2B5EF4-FFF2-40B4-BE49-F238E27FC236}">
                <a16:creationId xmlns:a16="http://schemas.microsoft.com/office/drawing/2014/main" id="{A2FD5800-241B-4E20-8B54-3019DEDA452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26" y="270742"/>
            <a:ext cx="2380404" cy="798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0095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24081918E1C0D4FB4FB2165D7E464D8" ma:contentTypeVersion="13" ma:contentTypeDescription="Create a new document." ma:contentTypeScope="" ma:versionID="b2ef5a0220267db8e809e91df7db456b">
  <xsd:schema xmlns:xsd="http://www.w3.org/2001/XMLSchema" xmlns:xs="http://www.w3.org/2001/XMLSchema" xmlns:p="http://schemas.microsoft.com/office/2006/metadata/properties" xmlns:ns3="9e090829-f70e-4f77-ac9c-5275fefa54a1" xmlns:ns4="d2c40c3b-0cde-4b6e-b318-ec86fb30bb1f" targetNamespace="http://schemas.microsoft.com/office/2006/metadata/properties" ma:root="true" ma:fieldsID="bd21316ab63af2097f0c91e9e5d8de4f" ns3:_="" ns4:_="">
    <xsd:import namespace="9e090829-f70e-4f77-ac9c-5275fefa54a1"/>
    <xsd:import namespace="d2c40c3b-0cde-4b6e-b318-ec86fb30bb1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090829-f70e-4f77-ac9c-5275fefa54a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c40c3b-0cde-4b6e-b318-ec86fb30bb1f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50B2F55-A376-4EDC-8438-C77B3C5608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e090829-f70e-4f77-ac9c-5275fefa54a1"/>
    <ds:schemaRef ds:uri="d2c40c3b-0cde-4b6e-b318-ec86fb30bb1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E9CEB23-56E5-4A19-9405-083D55621DCE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E59B1574-7A32-4F9C-AA5D-875064BC44C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156</Words>
  <Application>Microsoft Office PowerPoint</Application>
  <PresentationFormat>Widescreen</PresentationFormat>
  <Paragraphs>18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Titillium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Orsolya Barna</dc:creator>
  <cp:lastModifiedBy>Dorottya Horvath</cp:lastModifiedBy>
  <cp:revision>2</cp:revision>
  <dcterms:created xsi:type="dcterms:W3CDTF">2020-01-20T15:37:40Z</dcterms:created>
  <dcterms:modified xsi:type="dcterms:W3CDTF">2020-02-13T11:56:11Z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0x010100024081918E1C0D4FB4FB2165D7E464D8</vt:lpwstr>
  </property>
</Properties>
</file>