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4" r:id="rId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9E498100-F5C2-4B9B-9D1E-FF38BADC8B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E0406EE0-1DB6-4B64-845B-F0D2203700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DE8CDA52-082B-47F8-86F5-89E0A13071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F06734-CC44-45AC-B2AC-7DFCC0F1FC7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0753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3BD9E651-5880-41D5-932C-3C9B36DA62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8906E163-0F0C-453D-8C53-C1E6C60A6A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79F17E6-9060-4048-B06B-FFDF34077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BDE089-4379-43C7-AA92-AC502F1CA57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333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84988" y="476250"/>
            <a:ext cx="1801812" cy="5649913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476375" y="476250"/>
            <a:ext cx="5256213" cy="564991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8F77CF9B-DB68-442C-9354-DA023A08D0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84DF8617-CA82-4AFC-BA8C-643C30B026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38583216-7F11-4AC9-A964-6A6C7200BF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9E30B0-E0F9-4117-9F3F-69D4EDF26C3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75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E84D742B-3A77-40AF-AFBB-47934309C9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C31D1A2-A534-4E57-B512-4A1970FC7D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A5F79176-998A-4450-9D93-D448D4D4B4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697CA-57DC-4B70-9A61-FF3AA3F01E9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3049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B6C3C40C-FC64-4C2B-9B39-A254076B60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77522E70-A1A0-4C4E-B640-F373B65F05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C1FD441-BF81-4ECC-A116-B2B98C9F6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170D8-D85F-4EF2-81F7-815C8C42069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7039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76375" y="1628775"/>
            <a:ext cx="3529013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57788" y="1628775"/>
            <a:ext cx="3529012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22704A8-F3BE-4782-A10C-C1E03EEE52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27826F4-8D01-4AAA-9571-49963AC237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14A91D8-AC2C-4211-8827-D9469E04E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134C3-684B-449F-A3D4-F900A07006F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0745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DC391731-B9CD-4B08-A6D3-06F0D07637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4EB670C6-410F-4E91-B55B-BBD4EB33C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BAA212E8-0662-4727-A0A8-859020E8BD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600465-6AE6-4B24-A854-C39F7B3CA69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531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60796031-2117-4F71-9617-B2CCE6C6DB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551CF88A-25DB-410A-AB6F-31CF505B88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184C83DE-8326-4C30-B008-03DBE39BB5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0EB835-E3A0-4511-8EC2-FF4A0CD11FD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458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32E77122-8A6B-4FFC-B185-F2FCE9A012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9EA7A1C5-61B8-41BC-ABC1-F39FA38A6E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68322399-820A-4B2D-B618-AA4701520C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4D1BE-ADF2-4D7E-9BEB-2D9DF9B3EEB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6494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F9EBA4B-5259-4E17-ADCF-C80B9952D5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AA325FB-7F2E-4B19-BE17-162D8A08CB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E2175A8-08F7-4DBE-85E0-0EE43FEF67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1AC7A5-9700-4B6C-810F-2D9E955F319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9722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22C1534-FB11-4DC9-806E-FAB2FA3DED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210F95C-4BB1-478A-8B65-9910ABBA3B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E9F92F1-A77E-4B4A-98B8-998FCD5C28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EA036-9F98-4730-A518-3875C0FCE84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910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5520D66F-70BC-4D3E-B6E0-06C6C7A06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476250"/>
            <a:ext cx="7210425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1279CFFA-17C0-42D2-9641-61219BEAD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76375" y="1628775"/>
            <a:ext cx="7210425" cy="449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63936696-3B6B-46B8-8F10-CDE9EC907E4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DC59B0A1-8132-4B3C-A0BC-79CF57869F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00097278-BF12-4FE8-A109-961C4AF47E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Verdana" panose="020B0604030504040204" pitchFamily="34" charset="0"/>
              </a:defRPr>
            </a:lvl1pPr>
          </a:lstStyle>
          <a:p>
            <a:fld id="{9B9F2594-0960-44A2-AE3B-222CE951846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h.edu.pl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gh.edu.p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h.edu.pl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88DBD19C-C876-4D7B-B9F5-0C322C1BBC1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71600" y="2348880"/>
            <a:ext cx="7632848" cy="1749295"/>
          </a:xfrm>
          <a:noFill/>
        </p:spPr>
        <p:txBody>
          <a:bodyPr lIns="0" tIns="0" rIns="0" bIns="0" anchor="t"/>
          <a:lstStyle/>
          <a:p>
            <a:pPr eaLnBrk="1" hangingPunct="1">
              <a:lnSpc>
                <a:spcPts val="3800"/>
              </a:lnSpc>
            </a:pPr>
            <a:r>
              <a:rPr lang="pl-PL" altLang="pl-PL" sz="2600" dirty="0" smtClean="0">
                <a:solidFill>
                  <a:schemeClr val="tx1"/>
                </a:solidFill>
              </a:rPr>
              <a:t>Tytuł grantu </a:t>
            </a:r>
            <a:r>
              <a:rPr lang="pl-PL" altLang="pl-PL" sz="2600" smtClean="0">
                <a:solidFill>
                  <a:schemeClr val="tx1"/>
                </a:solidFill>
              </a:rPr>
              <a:t>/ numer grantu:</a:t>
            </a:r>
            <a:endParaRPr lang="pl-PL" altLang="pl-PL" sz="2600" dirty="0">
              <a:solidFill>
                <a:schemeClr val="tx1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8033D93F-6C6A-4C69-8180-C69A95E1BF0F}"/>
              </a:ext>
            </a:extLst>
          </p:cNvPr>
          <p:cNvSpPr txBox="1"/>
          <p:nvPr/>
        </p:nvSpPr>
        <p:spPr>
          <a:xfrm>
            <a:off x="7631113" y="6611938"/>
            <a:ext cx="1512887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hlinkClick r:id="rId3"/>
              </a:rPr>
              <a:t>www.agh.edu.pl</a:t>
            </a:r>
            <a:endParaRPr lang="pl-PL" sz="11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pic>
        <p:nvPicPr>
          <p:cNvPr id="5" name="Obraz 4" descr="Obraz zawierający rysunek&#10;&#10;Opis wygenerowany automatycznie">
            <a:extLst>
              <a:ext uri="{FF2B5EF4-FFF2-40B4-BE49-F238E27FC236}">
                <a16:creationId xmlns="" xmlns:a16="http://schemas.microsoft.com/office/drawing/2014/main" id="{170E5298-9210-4AAB-AEC9-F9E61A0EEC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84663"/>
            <a:ext cx="2649103" cy="1152128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661B75BC-2067-4BD2-A7B8-857577FD06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509120"/>
            <a:ext cx="2332342" cy="1910107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5076056" y="5301208"/>
            <a:ext cx="4067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Autorzy prezentacji:</a:t>
            </a:r>
          </a:p>
          <a:p>
            <a:endParaRPr lang="pl-PL" sz="2000" dirty="0" smtClean="0"/>
          </a:p>
          <a:p>
            <a:endParaRPr lang="pl-PL" sz="2000" dirty="0"/>
          </a:p>
          <a:p>
            <a:r>
              <a:rPr lang="pl-PL" sz="2000" dirty="0" smtClean="0"/>
              <a:t>Kraków, 15.12.2020 </a:t>
            </a:r>
            <a:endParaRPr lang="pl-PL" sz="20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7020272" y="4176471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Logo KN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A38230F0-0A14-40C6-B18A-C04637342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3153" y="1916832"/>
            <a:ext cx="8568952" cy="2677163"/>
          </a:xfrm>
        </p:spPr>
        <p:txBody>
          <a:bodyPr/>
          <a:lstStyle/>
          <a:p>
            <a:pPr eaLnBrk="1" hangingPunct="1">
              <a:buFontTx/>
              <a:buAutoNum type="arabicPeriod"/>
            </a:pPr>
            <a:r>
              <a:rPr lang="pl-PL" altLang="pl-PL" sz="2600" dirty="0" smtClean="0"/>
              <a:t> Cele grantu</a:t>
            </a:r>
            <a:endParaRPr lang="pl-PL" altLang="pl-PL" sz="2600" dirty="0"/>
          </a:p>
          <a:p>
            <a:pPr eaLnBrk="1" hangingPunct="1">
              <a:buFontTx/>
              <a:buAutoNum type="arabicPeriod"/>
            </a:pPr>
            <a:r>
              <a:rPr lang="pl-PL" altLang="pl-PL" sz="2600" dirty="0" smtClean="0"/>
              <a:t> Opis założeń i planów grantu</a:t>
            </a:r>
          </a:p>
          <a:p>
            <a:pPr eaLnBrk="1" hangingPunct="1">
              <a:buFontTx/>
              <a:buAutoNum type="arabicPeriod"/>
            </a:pPr>
            <a:r>
              <a:rPr lang="pl-PL" altLang="pl-PL" sz="2600" dirty="0"/>
              <a:t> </a:t>
            </a:r>
            <a:r>
              <a:rPr lang="pl-PL" altLang="pl-PL" sz="2600" dirty="0" smtClean="0"/>
              <a:t>Opis realizacji grantu</a:t>
            </a:r>
          </a:p>
          <a:p>
            <a:pPr eaLnBrk="1" hangingPunct="1">
              <a:buFontTx/>
              <a:buAutoNum type="arabicPeriod"/>
            </a:pPr>
            <a:r>
              <a:rPr lang="pl-PL" altLang="pl-PL" sz="2600" dirty="0"/>
              <a:t> </a:t>
            </a:r>
            <a:r>
              <a:rPr lang="pl-PL" altLang="pl-PL" sz="2600" dirty="0" smtClean="0"/>
              <a:t>Wyniki, korzyści, rezultaty grantu </a:t>
            </a:r>
            <a:br>
              <a:rPr lang="pl-PL" altLang="pl-PL" sz="2600" dirty="0" smtClean="0"/>
            </a:br>
            <a:r>
              <a:rPr lang="pl-PL" altLang="pl-PL" sz="2600" dirty="0" smtClean="0"/>
              <a:t>(w odniesieniu do założeń)</a:t>
            </a:r>
          </a:p>
          <a:p>
            <a:pPr eaLnBrk="1" hangingPunct="1">
              <a:buFontTx/>
              <a:buAutoNum type="arabicPeriod"/>
            </a:pPr>
            <a:r>
              <a:rPr lang="pl-PL" altLang="pl-PL" sz="2600" dirty="0"/>
              <a:t> </a:t>
            </a:r>
            <a:r>
              <a:rPr lang="pl-PL" altLang="pl-PL" sz="2600" dirty="0" smtClean="0"/>
              <a:t>Napotkane kłopoty (problemy w realizacji)?</a:t>
            </a:r>
          </a:p>
          <a:p>
            <a:pPr eaLnBrk="1" hangingPunct="1">
              <a:buFontTx/>
              <a:buAutoNum type="arabicPeriod"/>
            </a:pPr>
            <a:r>
              <a:rPr lang="pl-PL" altLang="pl-PL" sz="2600" dirty="0" smtClean="0"/>
              <a:t> Podsumowanie i wnioski</a:t>
            </a:r>
          </a:p>
          <a:p>
            <a:pPr eaLnBrk="1" hangingPunct="1">
              <a:buFontTx/>
              <a:buAutoNum type="arabicPeriod"/>
            </a:pPr>
            <a:r>
              <a:rPr lang="pl-PL" altLang="pl-PL" sz="2600" dirty="0"/>
              <a:t> </a:t>
            </a:r>
            <a:r>
              <a:rPr lang="pl-PL" altLang="pl-PL" sz="2600" dirty="0" smtClean="0"/>
              <a:t>Krótkie podsumowanie finansowe grantu</a:t>
            </a:r>
          </a:p>
          <a:p>
            <a:pPr eaLnBrk="1" hangingPunct="1">
              <a:buFontTx/>
              <a:buAutoNum type="arabicPeriod"/>
            </a:pPr>
            <a:r>
              <a:rPr lang="pl-PL" altLang="pl-PL" sz="2600" dirty="0"/>
              <a:t> </a:t>
            </a:r>
            <a:r>
              <a:rPr lang="pl-PL" altLang="pl-PL" sz="2600" dirty="0" smtClean="0"/>
              <a:t>Czy będzie realizacja dalsza projektu?</a:t>
            </a:r>
            <a:endParaRPr lang="pl-PL" altLang="pl-PL" sz="2600" dirty="0"/>
          </a:p>
          <a:p>
            <a:pPr marL="0" indent="0" eaLnBrk="1" hangingPunct="1">
              <a:buNone/>
            </a:pPr>
            <a:endParaRPr lang="pl-PL" altLang="pl-PL" sz="2000" b="1" dirty="0"/>
          </a:p>
          <a:p>
            <a:pPr eaLnBrk="1" hangingPunct="1">
              <a:buFontTx/>
              <a:buAutoNum type="arabicPeriod"/>
            </a:pPr>
            <a:endParaRPr lang="pl-PL" altLang="pl-PL" sz="2000" b="1" dirty="0"/>
          </a:p>
          <a:p>
            <a:pPr eaLnBrk="1" hangingPunct="1">
              <a:buFontTx/>
              <a:buAutoNum type="arabicPeriod"/>
            </a:pPr>
            <a:endParaRPr lang="pl-PL" altLang="pl-PL" sz="2000" b="1" dirty="0"/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312A1112-0899-4514-8C3B-597F28CDA24A}"/>
              </a:ext>
            </a:extLst>
          </p:cNvPr>
          <p:cNvSpPr txBox="1"/>
          <p:nvPr/>
        </p:nvSpPr>
        <p:spPr>
          <a:xfrm>
            <a:off x="7631113" y="6611938"/>
            <a:ext cx="1512887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hlinkClick r:id="rId2"/>
              </a:rPr>
              <a:t>www.agh.edu.pl</a:t>
            </a:r>
            <a:endParaRPr lang="pl-PL" sz="11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pic>
        <p:nvPicPr>
          <p:cNvPr id="5" name="Obraz 4" descr="Obraz zawierający rysunek&#10;&#10;Opis wygenerowany automatycznie">
            <a:extLst>
              <a:ext uri="{FF2B5EF4-FFF2-40B4-BE49-F238E27FC236}">
                <a16:creationId xmlns="" xmlns:a16="http://schemas.microsoft.com/office/drawing/2014/main" id="{61A1BB78-6D1B-4D48-AFA0-73EFEF7AE5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35054"/>
            <a:ext cx="2340455" cy="1017893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="" xmlns:a16="http://schemas.microsoft.com/office/drawing/2014/main" id="{D37901F4-6B11-4718-89AF-93653B605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404664"/>
            <a:ext cx="72104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l-PL" altLang="pl-PL" sz="2600" kern="0">
                <a:solidFill>
                  <a:schemeClr val="tx1"/>
                </a:solidFill>
              </a:rPr>
              <a:t>Plan Prezentacji</a:t>
            </a:r>
            <a:endParaRPr lang="pl-PL" altLang="pl-PL" sz="2600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88DBD19C-C876-4D7B-B9F5-0C322C1BBC1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7544" y="2348880"/>
            <a:ext cx="8486949" cy="719540"/>
          </a:xfrm>
          <a:noFill/>
        </p:spPr>
        <p:txBody>
          <a:bodyPr lIns="0" tIns="0" rIns="0" bIns="0" anchor="t"/>
          <a:lstStyle/>
          <a:p>
            <a:pPr algn="just" eaLnBrk="1" hangingPunct="1">
              <a:lnSpc>
                <a:spcPts val="3800"/>
              </a:lnSpc>
            </a:pPr>
            <a:r>
              <a:rPr lang="pl-PL" altLang="pl-PL" sz="1600" b="0" dirty="0" smtClean="0">
                <a:solidFill>
                  <a:schemeClr val="tx1"/>
                </a:solidFill>
              </a:rPr>
              <a:t>Kreatywność i inwencja twórcza przedstawienia wyników zrealizowanych Grantów Rektora 2020 należy do członków KN. Doradzamy zamieszczanie zdjęć, fragmentów filmów z realizacji projektów, osiągnięć w postaci dyplomów, listów pochwalnych itp., posterów konferencyjnych lub innej formy udokumentowanego udziału w konferencjach </a:t>
            </a:r>
            <a:r>
              <a:rPr lang="pl-PL" altLang="pl-PL" sz="1600" b="0" smtClean="0">
                <a:solidFill>
                  <a:schemeClr val="tx1"/>
                </a:solidFill>
              </a:rPr>
              <a:t>/ szkoleniach, </a:t>
            </a:r>
            <a:r>
              <a:rPr lang="pl-PL" altLang="pl-PL" sz="1600" b="0" dirty="0" smtClean="0">
                <a:solidFill>
                  <a:schemeClr val="tx1"/>
                </a:solidFill>
              </a:rPr>
              <a:t>zarówno </a:t>
            </a:r>
            <a:r>
              <a:rPr lang="pl-PL" altLang="pl-PL" sz="1600" b="0" smtClean="0">
                <a:solidFill>
                  <a:schemeClr val="tx1"/>
                </a:solidFill>
              </a:rPr>
              <a:t>tych stacjonarnych, </a:t>
            </a:r>
            <a:r>
              <a:rPr lang="pl-PL" altLang="pl-PL" sz="1600" b="0" dirty="0" smtClean="0">
                <a:solidFill>
                  <a:schemeClr val="tx1"/>
                </a:solidFill>
              </a:rPr>
              <a:t>jak i online. </a:t>
            </a:r>
            <a:endParaRPr lang="pl-PL" altLang="pl-PL" sz="1600" b="0" dirty="0">
              <a:solidFill>
                <a:schemeClr val="tx1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8033D93F-6C6A-4C69-8180-C69A95E1BF0F}"/>
              </a:ext>
            </a:extLst>
          </p:cNvPr>
          <p:cNvSpPr txBox="1"/>
          <p:nvPr/>
        </p:nvSpPr>
        <p:spPr>
          <a:xfrm>
            <a:off x="7631113" y="6611938"/>
            <a:ext cx="1512887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hlinkClick r:id="rId3"/>
              </a:rPr>
              <a:t>www.agh.edu.pl</a:t>
            </a:r>
            <a:endParaRPr lang="pl-PL" sz="11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pic>
        <p:nvPicPr>
          <p:cNvPr id="5" name="Obraz 4" descr="Obraz zawierający rysunek&#10;&#10;Opis wygenerowany automatycznie">
            <a:extLst>
              <a:ext uri="{FF2B5EF4-FFF2-40B4-BE49-F238E27FC236}">
                <a16:creationId xmlns="" xmlns:a16="http://schemas.microsoft.com/office/drawing/2014/main" id="{170E5298-9210-4AAB-AEC9-F9E61A0EEC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805" y="260648"/>
            <a:ext cx="2814672" cy="1224136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661B75BC-2067-4BD2-A7B8-857577FD06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25144"/>
            <a:ext cx="2188326" cy="179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223008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Niestandardowy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Projekt domyśln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93</Words>
  <Application>Microsoft Office PowerPoint</Application>
  <PresentationFormat>Pokaz na ekranie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6" baseType="lpstr">
      <vt:lpstr>Arial</vt:lpstr>
      <vt:lpstr>Verdana</vt:lpstr>
      <vt:lpstr>Projekt domyślny</vt:lpstr>
      <vt:lpstr>Tytuł grantu / numer grantu:</vt:lpstr>
      <vt:lpstr>Prezentacja programu PowerPoint</vt:lpstr>
      <vt:lpstr>Kreatywność i inwencja twórcza przedstawienia wyników zrealizowanych Grantów Rektora 2020 należy do członków KN. Doradzamy zamieszczanie zdjęć, fragmentów filmów z realizacji projektów, osiągnięć w postaci dyplomów, listów pochwalnych itp., posterów konferencyjnych lub innej formy udokumentowanego udziału w konferencjach / szkoleniach, zarówno tych stacjonarnych, jak i online. </vt:lpstr>
    </vt:vector>
  </TitlesOfParts>
  <Company>AGH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Maciek</dc:creator>
  <cp:lastModifiedBy>Joanna</cp:lastModifiedBy>
  <cp:revision>38</cp:revision>
  <dcterms:created xsi:type="dcterms:W3CDTF">2007-09-26T12:45:04Z</dcterms:created>
  <dcterms:modified xsi:type="dcterms:W3CDTF">2020-12-07T11:44:50Z</dcterms:modified>
</cp:coreProperties>
</file>