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4" r:id="rId6"/>
  </p:sldMasterIdLst>
  <p:notesMasterIdLst>
    <p:notesMasterId r:id="rId10"/>
  </p:notesMasterIdLst>
  <p:handoutMasterIdLst>
    <p:handoutMasterId r:id="rId11"/>
  </p:handoutMasterIdLst>
  <p:sldIdLst>
    <p:sldId id="429" r:id="rId7"/>
    <p:sldId id="427" r:id="rId8"/>
    <p:sldId id="428" r:id="rId9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66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364" autoAdjust="0"/>
  </p:normalViewPr>
  <p:slideViewPr>
    <p:cSldViewPr>
      <p:cViewPr varScale="1">
        <p:scale>
          <a:sx n="81" d="100"/>
          <a:sy n="81" d="100"/>
        </p:scale>
        <p:origin x="129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876268D-0295-4367-BE63-79829D7AD3E0}" type="datetimeFigureOut">
              <a:rPr lang="pl-PL"/>
              <a:pPr>
                <a:defRPr/>
              </a:pPr>
              <a:t>30.11.2021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2D30B50-7C73-48B0-A8C4-36D3FBEBB2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453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DA8BC4-BDCE-4101-97C0-0EEC5E3C4A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18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6BBA-DCBD-47AD-ABE4-7E554E4319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1B6DD-A864-4048-899D-8B4225F32D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84988" y="476252"/>
            <a:ext cx="1801812" cy="564991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6376" y="476252"/>
            <a:ext cx="5256213" cy="56499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B347-6F22-4F53-961A-2CCA1D054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1476376" y="476252"/>
            <a:ext cx="7210425" cy="56499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DA70C-E79A-43B4-9F23-75B9232479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1" y="1122352"/>
            <a:ext cx="6858000" cy="2387333"/>
          </a:xfrm>
          <a:prstGeom prst="rect">
            <a:avLst/>
          </a:prstGeom>
        </p:spPr>
        <p:txBody>
          <a:bodyPr anchor="b"/>
          <a:lstStyle>
            <a:lvl1pPr algn="ctr">
              <a:defRPr sz="5137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1" y="3601893"/>
            <a:ext cx="6858000" cy="1655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55"/>
            </a:lvl1pPr>
            <a:lvl2pPr marL="391409" indent="0" algn="ctr">
              <a:buNone/>
              <a:defRPr sz="1712"/>
            </a:lvl2pPr>
            <a:lvl3pPr marL="782818" indent="0" algn="ctr">
              <a:buNone/>
              <a:defRPr sz="1541"/>
            </a:lvl3pPr>
            <a:lvl4pPr marL="1174227" indent="0" algn="ctr">
              <a:buNone/>
              <a:defRPr sz="1370"/>
            </a:lvl4pPr>
            <a:lvl5pPr marL="1565636" indent="0" algn="ctr">
              <a:buNone/>
              <a:defRPr sz="1370"/>
            </a:lvl5pPr>
            <a:lvl6pPr marL="1957045" indent="0" algn="ctr">
              <a:buNone/>
              <a:defRPr sz="1370"/>
            </a:lvl6pPr>
            <a:lvl7pPr marL="2348454" indent="0" algn="ctr">
              <a:buNone/>
              <a:defRPr sz="1370"/>
            </a:lvl7pPr>
            <a:lvl8pPr marL="2739862" indent="0" algn="ctr">
              <a:buNone/>
              <a:defRPr sz="1370"/>
            </a:lvl8pPr>
            <a:lvl9pPr marL="3131271" indent="0" algn="ctr">
              <a:buNone/>
              <a:defRPr sz="137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86599-1EDD-4592-9E5D-D1EABE81D79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364512"/>
            <a:ext cx="7885477" cy="1325496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263" y="1825439"/>
            <a:ext cx="7885477" cy="43510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86E50-F654-44CA-8577-232E2A8DC72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27" y="1710180"/>
            <a:ext cx="7886835" cy="2852697"/>
          </a:xfrm>
          <a:prstGeom prst="rect">
            <a:avLst/>
          </a:prstGeom>
        </p:spPr>
        <p:txBody>
          <a:bodyPr anchor="b"/>
          <a:lstStyle>
            <a:lvl1pPr>
              <a:defRPr sz="5137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27" y="4588810"/>
            <a:ext cx="7886835" cy="15012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55"/>
            </a:lvl1pPr>
            <a:lvl2pPr marL="391409" indent="0">
              <a:buNone/>
              <a:defRPr sz="1712"/>
            </a:lvl2pPr>
            <a:lvl3pPr marL="782818" indent="0">
              <a:buNone/>
              <a:defRPr sz="1541"/>
            </a:lvl3pPr>
            <a:lvl4pPr marL="1174227" indent="0">
              <a:buNone/>
              <a:defRPr sz="1370"/>
            </a:lvl4pPr>
            <a:lvl5pPr marL="1565636" indent="0">
              <a:buNone/>
              <a:defRPr sz="1370"/>
            </a:lvl5pPr>
            <a:lvl6pPr marL="1957045" indent="0">
              <a:buNone/>
              <a:defRPr sz="1370"/>
            </a:lvl6pPr>
            <a:lvl7pPr marL="2348454" indent="0">
              <a:buNone/>
              <a:defRPr sz="1370"/>
            </a:lvl7pPr>
            <a:lvl8pPr marL="2739862" indent="0">
              <a:buNone/>
              <a:defRPr sz="1370"/>
            </a:lvl8pPr>
            <a:lvl9pPr marL="3131271" indent="0">
              <a:buNone/>
              <a:defRPr sz="137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D51E4-FE23-4735-928E-7CB58864016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364512"/>
            <a:ext cx="7885477" cy="1325496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9264" y="1825439"/>
            <a:ext cx="3877501" cy="43510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7238" y="1825439"/>
            <a:ext cx="3877502" cy="43510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90277-584D-4805-AB78-67B30228570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364512"/>
            <a:ext cx="7886835" cy="1325496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263" y="1681365"/>
            <a:ext cx="3869347" cy="8241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263" y="2505478"/>
            <a:ext cx="3869347" cy="3684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083" y="1681365"/>
            <a:ext cx="3887015" cy="8241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083" y="2505478"/>
            <a:ext cx="3887015" cy="3684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D4152-3A91-4E4B-AFC6-D96ECB0C67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364512"/>
            <a:ext cx="7885477" cy="1325496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27E9D-86D5-4B7F-AFFD-0888670886D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7CAF4-8CD2-446A-BF9D-6AB300AF8DA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61BBD-B923-4D3E-9BFC-D03CCBFE45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456720"/>
            <a:ext cx="2949239" cy="1600680"/>
          </a:xfrm>
          <a:prstGeom prst="rect">
            <a:avLst/>
          </a:prstGeom>
        </p:spPr>
        <p:txBody>
          <a:bodyPr anchor="b"/>
          <a:lstStyle>
            <a:lvl1pPr>
              <a:defRPr sz="274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016" y="986919"/>
            <a:ext cx="4629082" cy="4874078"/>
          </a:xfrm>
          <a:prstGeom prst="rect">
            <a:avLst/>
          </a:prstGeom>
        </p:spPr>
        <p:txBody>
          <a:bodyPr/>
          <a:lstStyle>
            <a:lvl1pPr>
              <a:defRPr sz="2740"/>
            </a:lvl1pPr>
            <a:lvl2pPr>
              <a:defRPr sz="2397"/>
            </a:lvl2pPr>
            <a:lvl3pPr>
              <a:defRPr sz="2055"/>
            </a:lvl3pPr>
            <a:lvl4pPr>
              <a:defRPr sz="1712"/>
            </a:lvl4pPr>
            <a:lvl5pPr>
              <a:defRPr sz="1712"/>
            </a:lvl5pPr>
            <a:lvl6pPr>
              <a:defRPr sz="1712"/>
            </a:lvl6pPr>
            <a:lvl7pPr>
              <a:defRPr sz="1712"/>
            </a:lvl7pPr>
            <a:lvl8pPr>
              <a:defRPr sz="1712"/>
            </a:lvl8pPr>
            <a:lvl9pPr>
              <a:defRPr sz="1712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263" y="2057403"/>
            <a:ext cx="2949239" cy="38122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70"/>
            </a:lvl1pPr>
            <a:lvl2pPr marL="391409" indent="0">
              <a:buNone/>
              <a:defRPr sz="1199"/>
            </a:lvl2pPr>
            <a:lvl3pPr marL="782818" indent="0">
              <a:buNone/>
              <a:defRPr sz="1027"/>
            </a:lvl3pPr>
            <a:lvl4pPr marL="1174227" indent="0">
              <a:buNone/>
              <a:defRPr sz="856"/>
            </a:lvl4pPr>
            <a:lvl5pPr marL="1565636" indent="0">
              <a:buNone/>
              <a:defRPr sz="856"/>
            </a:lvl5pPr>
            <a:lvl6pPr marL="1957045" indent="0">
              <a:buNone/>
              <a:defRPr sz="856"/>
            </a:lvl6pPr>
            <a:lvl7pPr marL="2348454" indent="0">
              <a:buNone/>
              <a:defRPr sz="856"/>
            </a:lvl7pPr>
            <a:lvl8pPr marL="2739862" indent="0">
              <a:buNone/>
              <a:defRPr sz="856"/>
            </a:lvl8pPr>
            <a:lvl9pPr marL="3131271" indent="0">
              <a:buNone/>
              <a:defRPr sz="856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3AB9B-45BE-4AC7-B4D1-72D4A36C2D5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456720"/>
            <a:ext cx="2949239" cy="1600680"/>
          </a:xfrm>
          <a:prstGeom prst="rect">
            <a:avLst/>
          </a:prstGeom>
        </p:spPr>
        <p:txBody>
          <a:bodyPr anchor="b"/>
          <a:lstStyle>
            <a:lvl1pPr>
              <a:defRPr sz="274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016" y="986919"/>
            <a:ext cx="4629082" cy="4874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40"/>
            </a:lvl1pPr>
            <a:lvl2pPr marL="391409" indent="0">
              <a:buNone/>
              <a:defRPr sz="2397"/>
            </a:lvl2pPr>
            <a:lvl3pPr marL="782818" indent="0">
              <a:buNone/>
              <a:defRPr sz="2055"/>
            </a:lvl3pPr>
            <a:lvl4pPr marL="1174227" indent="0">
              <a:buNone/>
              <a:defRPr sz="1712"/>
            </a:lvl4pPr>
            <a:lvl5pPr marL="1565636" indent="0">
              <a:buNone/>
              <a:defRPr sz="1712"/>
            </a:lvl5pPr>
            <a:lvl6pPr marL="1957045" indent="0">
              <a:buNone/>
              <a:defRPr sz="1712"/>
            </a:lvl6pPr>
            <a:lvl7pPr marL="2348454" indent="0">
              <a:buNone/>
              <a:defRPr sz="1712"/>
            </a:lvl7pPr>
            <a:lvl8pPr marL="2739862" indent="0">
              <a:buNone/>
              <a:defRPr sz="1712"/>
            </a:lvl8pPr>
            <a:lvl9pPr marL="3131271" indent="0">
              <a:buNone/>
              <a:defRPr sz="1712"/>
            </a:lvl9pPr>
          </a:lstStyle>
          <a:p>
            <a:pPr lvl="0"/>
            <a:r>
              <a:rPr lang="pl-PL" noProof="0">
                <a:sym typeface="Arial" panose="020B0604020202020204" pitchFamily="34" charset="0"/>
              </a:rPr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263" y="2057403"/>
            <a:ext cx="2949239" cy="38122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70"/>
            </a:lvl1pPr>
            <a:lvl2pPr marL="391409" indent="0">
              <a:buNone/>
              <a:defRPr sz="1199"/>
            </a:lvl2pPr>
            <a:lvl3pPr marL="782818" indent="0">
              <a:buNone/>
              <a:defRPr sz="1027"/>
            </a:lvl3pPr>
            <a:lvl4pPr marL="1174227" indent="0">
              <a:buNone/>
              <a:defRPr sz="856"/>
            </a:lvl4pPr>
            <a:lvl5pPr marL="1565636" indent="0">
              <a:buNone/>
              <a:defRPr sz="856"/>
            </a:lvl5pPr>
            <a:lvl6pPr marL="1957045" indent="0">
              <a:buNone/>
              <a:defRPr sz="856"/>
            </a:lvl6pPr>
            <a:lvl7pPr marL="2348454" indent="0">
              <a:buNone/>
              <a:defRPr sz="856"/>
            </a:lvl7pPr>
            <a:lvl8pPr marL="2739862" indent="0">
              <a:buNone/>
              <a:defRPr sz="856"/>
            </a:lvl8pPr>
            <a:lvl9pPr marL="3131271" indent="0">
              <a:buNone/>
              <a:defRPr sz="856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406E2-96D6-4554-B5C1-307675DCF72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364512"/>
            <a:ext cx="7885477" cy="1325496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9263" y="1825439"/>
            <a:ext cx="7885477" cy="43510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C0333-A6FF-4E98-962F-C0A39A8924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4050" y="364514"/>
            <a:ext cx="1970690" cy="5812011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9263" y="364514"/>
            <a:ext cx="5784314" cy="58120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10C41-49EB-41AA-B300-62CABF07D7E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1476376" y="476252"/>
            <a:ext cx="7210425" cy="56499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9C7CB-C8F2-40CA-A346-C3103535AC2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1" y="1122352"/>
            <a:ext cx="6858000" cy="2387333"/>
          </a:xfrm>
        </p:spPr>
        <p:txBody>
          <a:bodyPr anchor="b"/>
          <a:lstStyle>
            <a:lvl1pPr algn="ctr">
              <a:defRPr sz="5137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1" y="3601893"/>
            <a:ext cx="6858000" cy="1655429"/>
          </a:xfrm>
        </p:spPr>
        <p:txBody>
          <a:bodyPr/>
          <a:lstStyle>
            <a:lvl1pPr marL="0" indent="0" algn="ctr">
              <a:buNone/>
              <a:defRPr sz="2055"/>
            </a:lvl1pPr>
            <a:lvl2pPr marL="391409" indent="0" algn="ctr">
              <a:buNone/>
              <a:defRPr sz="1712"/>
            </a:lvl2pPr>
            <a:lvl3pPr marL="782818" indent="0" algn="ctr">
              <a:buNone/>
              <a:defRPr sz="1541"/>
            </a:lvl3pPr>
            <a:lvl4pPr marL="1174227" indent="0" algn="ctr">
              <a:buNone/>
              <a:defRPr sz="1370"/>
            </a:lvl4pPr>
            <a:lvl5pPr marL="1565636" indent="0" algn="ctr">
              <a:buNone/>
              <a:defRPr sz="1370"/>
            </a:lvl5pPr>
            <a:lvl6pPr marL="1957045" indent="0" algn="ctr">
              <a:buNone/>
              <a:defRPr sz="1370"/>
            </a:lvl6pPr>
            <a:lvl7pPr marL="2348454" indent="0" algn="ctr">
              <a:buNone/>
              <a:defRPr sz="1370"/>
            </a:lvl7pPr>
            <a:lvl8pPr marL="2739862" indent="0" algn="ctr">
              <a:buNone/>
              <a:defRPr sz="1370"/>
            </a:lvl8pPr>
            <a:lvl9pPr marL="3131271" indent="0" algn="ctr">
              <a:buNone/>
              <a:defRPr sz="137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82AF2-AAF5-42F7-BB78-E1B7D047FAE0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5493F-B9E9-4D74-9460-B96961C25200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27" y="1710180"/>
            <a:ext cx="7886835" cy="2852697"/>
          </a:xfrm>
        </p:spPr>
        <p:txBody>
          <a:bodyPr anchor="b"/>
          <a:lstStyle>
            <a:lvl1pPr>
              <a:defRPr sz="5137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27" y="4588810"/>
            <a:ext cx="7886835" cy="1501268"/>
          </a:xfrm>
        </p:spPr>
        <p:txBody>
          <a:bodyPr/>
          <a:lstStyle>
            <a:lvl1pPr marL="0" indent="0">
              <a:buNone/>
              <a:defRPr sz="2055"/>
            </a:lvl1pPr>
            <a:lvl2pPr marL="391409" indent="0">
              <a:buNone/>
              <a:defRPr sz="1712"/>
            </a:lvl2pPr>
            <a:lvl3pPr marL="782818" indent="0">
              <a:buNone/>
              <a:defRPr sz="1541"/>
            </a:lvl3pPr>
            <a:lvl4pPr marL="1174227" indent="0">
              <a:buNone/>
              <a:defRPr sz="1370"/>
            </a:lvl4pPr>
            <a:lvl5pPr marL="1565636" indent="0">
              <a:buNone/>
              <a:defRPr sz="1370"/>
            </a:lvl5pPr>
            <a:lvl6pPr marL="1957045" indent="0">
              <a:buNone/>
              <a:defRPr sz="1370"/>
            </a:lvl6pPr>
            <a:lvl7pPr marL="2348454" indent="0">
              <a:buNone/>
              <a:defRPr sz="1370"/>
            </a:lvl7pPr>
            <a:lvl8pPr marL="2739862" indent="0">
              <a:buNone/>
              <a:defRPr sz="1370"/>
            </a:lvl8pPr>
            <a:lvl9pPr marL="3131271" indent="0">
              <a:buNone/>
              <a:defRPr sz="137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F7733-DCD5-4783-B631-1DD5CD3E23CA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6344" y="1982483"/>
            <a:ext cx="3823138" cy="411912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9956" y="1982483"/>
            <a:ext cx="3824497" cy="411912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41472-1030-4B35-833B-D8978DA67B31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364512"/>
            <a:ext cx="7886835" cy="132549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263" y="1681365"/>
            <a:ext cx="3869347" cy="824113"/>
          </a:xfr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263" y="2505478"/>
            <a:ext cx="3869347" cy="36840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083" y="1681365"/>
            <a:ext cx="3887015" cy="824113"/>
          </a:xfr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083" y="2505478"/>
            <a:ext cx="3887015" cy="36840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65DC0-1ECC-45B9-9DD5-7E64E87E623F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2B5F6-2635-47F9-8359-218F92546F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81587-1F4F-4CBF-8809-76A04680C3E9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14AC1-6361-458B-9213-03CD55AA6A24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456720"/>
            <a:ext cx="2949239" cy="1600680"/>
          </a:xfrm>
        </p:spPr>
        <p:txBody>
          <a:bodyPr anchor="b"/>
          <a:lstStyle>
            <a:lvl1pPr>
              <a:defRPr sz="274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016" y="986919"/>
            <a:ext cx="4629082" cy="4874078"/>
          </a:xfrm>
        </p:spPr>
        <p:txBody>
          <a:bodyPr/>
          <a:lstStyle>
            <a:lvl1pPr>
              <a:defRPr sz="2740"/>
            </a:lvl1pPr>
            <a:lvl2pPr>
              <a:defRPr sz="2397"/>
            </a:lvl2pPr>
            <a:lvl3pPr>
              <a:defRPr sz="2055"/>
            </a:lvl3pPr>
            <a:lvl4pPr>
              <a:defRPr sz="1712"/>
            </a:lvl4pPr>
            <a:lvl5pPr>
              <a:defRPr sz="1712"/>
            </a:lvl5pPr>
            <a:lvl6pPr>
              <a:defRPr sz="1712"/>
            </a:lvl6pPr>
            <a:lvl7pPr>
              <a:defRPr sz="1712"/>
            </a:lvl7pPr>
            <a:lvl8pPr>
              <a:defRPr sz="1712"/>
            </a:lvl8pPr>
            <a:lvl9pPr>
              <a:defRPr sz="1712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263" y="2057403"/>
            <a:ext cx="2949239" cy="3812241"/>
          </a:xfrm>
        </p:spPr>
        <p:txBody>
          <a:bodyPr/>
          <a:lstStyle>
            <a:lvl1pPr marL="0" indent="0">
              <a:buNone/>
              <a:defRPr sz="1370"/>
            </a:lvl1pPr>
            <a:lvl2pPr marL="391409" indent="0">
              <a:buNone/>
              <a:defRPr sz="1199"/>
            </a:lvl2pPr>
            <a:lvl3pPr marL="782818" indent="0">
              <a:buNone/>
              <a:defRPr sz="1027"/>
            </a:lvl3pPr>
            <a:lvl4pPr marL="1174227" indent="0">
              <a:buNone/>
              <a:defRPr sz="856"/>
            </a:lvl4pPr>
            <a:lvl5pPr marL="1565636" indent="0">
              <a:buNone/>
              <a:defRPr sz="856"/>
            </a:lvl5pPr>
            <a:lvl6pPr marL="1957045" indent="0">
              <a:buNone/>
              <a:defRPr sz="856"/>
            </a:lvl6pPr>
            <a:lvl7pPr marL="2348454" indent="0">
              <a:buNone/>
              <a:defRPr sz="856"/>
            </a:lvl7pPr>
            <a:lvl8pPr marL="2739862" indent="0">
              <a:buNone/>
              <a:defRPr sz="856"/>
            </a:lvl8pPr>
            <a:lvl9pPr marL="3131271" indent="0">
              <a:buNone/>
              <a:defRPr sz="856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0BF4C-3CBA-4223-84EB-29BF77E04405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63" y="456720"/>
            <a:ext cx="2949239" cy="1600680"/>
          </a:xfrm>
        </p:spPr>
        <p:txBody>
          <a:bodyPr anchor="b"/>
          <a:lstStyle>
            <a:lvl1pPr>
              <a:defRPr sz="274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016" y="986919"/>
            <a:ext cx="4629082" cy="4874078"/>
          </a:xfrm>
        </p:spPr>
        <p:txBody>
          <a:bodyPr/>
          <a:lstStyle>
            <a:lvl1pPr marL="0" indent="0">
              <a:buNone/>
              <a:defRPr sz="2740"/>
            </a:lvl1pPr>
            <a:lvl2pPr marL="391409" indent="0">
              <a:buNone/>
              <a:defRPr sz="2397"/>
            </a:lvl2pPr>
            <a:lvl3pPr marL="782818" indent="0">
              <a:buNone/>
              <a:defRPr sz="2055"/>
            </a:lvl3pPr>
            <a:lvl4pPr marL="1174227" indent="0">
              <a:buNone/>
              <a:defRPr sz="1712"/>
            </a:lvl4pPr>
            <a:lvl5pPr marL="1565636" indent="0">
              <a:buNone/>
              <a:defRPr sz="1712"/>
            </a:lvl5pPr>
            <a:lvl6pPr marL="1957045" indent="0">
              <a:buNone/>
              <a:defRPr sz="1712"/>
            </a:lvl6pPr>
            <a:lvl7pPr marL="2348454" indent="0">
              <a:buNone/>
              <a:defRPr sz="1712"/>
            </a:lvl7pPr>
            <a:lvl8pPr marL="2739862" indent="0">
              <a:buNone/>
              <a:defRPr sz="1712"/>
            </a:lvl8pPr>
            <a:lvl9pPr marL="3131271" indent="0">
              <a:buNone/>
              <a:defRPr sz="1712"/>
            </a:lvl9pPr>
          </a:lstStyle>
          <a:p>
            <a:pPr lvl="0"/>
            <a:r>
              <a:rPr lang="pl-PL" noProof="0">
                <a:sym typeface="Arial" panose="020B0604020202020204" pitchFamily="34" charset="0"/>
              </a:rPr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263" y="2057403"/>
            <a:ext cx="2949239" cy="3812241"/>
          </a:xfrm>
        </p:spPr>
        <p:txBody>
          <a:bodyPr/>
          <a:lstStyle>
            <a:lvl1pPr marL="0" indent="0">
              <a:buNone/>
              <a:defRPr sz="1370"/>
            </a:lvl1pPr>
            <a:lvl2pPr marL="391409" indent="0">
              <a:buNone/>
              <a:defRPr sz="1199"/>
            </a:lvl2pPr>
            <a:lvl3pPr marL="782818" indent="0">
              <a:buNone/>
              <a:defRPr sz="1027"/>
            </a:lvl3pPr>
            <a:lvl4pPr marL="1174227" indent="0">
              <a:buNone/>
              <a:defRPr sz="856"/>
            </a:lvl4pPr>
            <a:lvl5pPr marL="1565636" indent="0">
              <a:buNone/>
              <a:defRPr sz="856"/>
            </a:lvl5pPr>
            <a:lvl6pPr marL="1957045" indent="0">
              <a:buNone/>
              <a:defRPr sz="856"/>
            </a:lvl6pPr>
            <a:lvl7pPr marL="2348454" indent="0">
              <a:buNone/>
              <a:defRPr sz="856"/>
            </a:lvl7pPr>
            <a:lvl8pPr marL="2739862" indent="0">
              <a:buNone/>
              <a:defRPr sz="856"/>
            </a:lvl8pPr>
            <a:lvl9pPr marL="3131271" indent="0">
              <a:buNone/>
              <a:defRPr sz="856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D4749-139B-42BD-9B4D-8C8754EB2DBD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74487-B5D4-49E5-BBC2-A129CD461C6A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20944" y="609442"/>
            <a:ext cx="1943508" cy="54921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6345" y="609442"/>
            <a:ext cx="5704127" cy="549216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9108D-2909-4DAD-8382-E08EACAA3ACF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6376" y="1628775"/>
            <a:ext cx="35290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7789" y="1628775"/>
            <a:ext cx="35290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684E8-30F3-4B36-A8F9-E216545166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6D890-19B3-4691-9BAF-4C42958696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3AB71-29C8-459A-BA33-BCCDA8F734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01769-A38A-43A0-98D4-065BF39CE1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E7396-8BD4-44D9-8504-C8FB497AD3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A6733-D7D8-49B8-AE02-DBBE7E1BDF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476250"/>
            <a:ext cx="721042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628775"/>
            <a:ext cx="7210425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DD7DAE9-D4D8-46C1-A187-60D8F2D725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8169275" y="6254750"/>
            <a:ext cx="295275" cy="295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52144" tIns="52144" rIns="52144" bIns="5214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1CFFDB6-5203-4B22-92B3-786CC388313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11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892175" rtl="0" fontAlgn="base">
        <a:spcBef>
          <a:spcPct val="0"/>
        </a:spcBef>
        <a:spcAft>
          <a:spcPct val="0"/>
        </a:spcAft>
        <a:defRPr sz="4200" kern="1200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2pPr>
      <a:lvl3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3pPr>
      <a:lvl4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4pPr>
      <a:lvl5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5pPr>
      <a:lvl6pPr marL="391409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782818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174227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565636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333375" indent="-333375" algn="l" defTabSz="892175" rtl="0" fontAlgn="base">
        <a:spcBef>
          <a:spcPts val="688"/>
        </a:spcBef>
        <a:spcAft>
          <a:spcPct val="0"/>
        </a:spcAft>
        <a:buSzPct val="100000"/>
        <a:buChar char="»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marL="758825" indent="-312738" algn="l" defTabSz="892175" rtl="0" fontAlgn="base">
        <a:spcBef>
          <a:spcPts val="688"/>
        </a:spcBef>
        <a:spcAft>
          <a:spcPct val="0"/>
        </a:spcAft>
        <a:buSzPct val="100000"/>
        <a:buChar char="–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marL="1189038" indent="-295275" algn="l" defTabSz="892175" rtl="0" fontAlgn="base">
        <a:spcBef>
          <a:spcPts val="688"/>
        </a:spcBef>
        <a:spcAft>
          <a:spcPct val="0"/>
        </a:spcAft>
        <a:buSzPct val="100000"/>
        <a:buChar char="•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marL="1689100" indent="-349250" algn="l" defTabSz="892175" rtl="0" fontAlgn="base">
        <a:spcBef>
          <a:spcPts val="688"/>
        </a:spcBef>
        <a:spcAft>
          <a:spcPct val="0"/>
        </a:spcAft>
        <a:buSzPct val="100000"/>
        <a:buChar char="–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marL="2230438" indent="-444500" algn="l" defTabSz="892175" rtl="0" fontAlgn="base">
        <a:spcBef>
          <a:spcPts val="688"/>
        </a:spcBef>
        <a:spcAft>
          <a:spcPct val="0"/>
        </a:spcAft>
        <a:buSzPct val="100000"/>
        <a:buChar char="»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L="2152749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6pPr>
      <a:lvl7pPr marL="2544158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7pPr>
      <a:lvl8pPr marL="2935567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8pPr>
      <a:lvl9pPr marL="3326976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1pPr>
      <a:lvl2pPr marL="391409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2pPr>
      <a:lvl3pPr marL="782818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3pPr>
      <a:lvl4pPr marL="1174227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4pPr>
      <a:lvl5pPr marL="1565636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5pPr>
      <a:lvl6pPr marL="1957045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6pPr>
      <a:lvl7pPr marL="2348454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7pPr>
      <a:lvl8pPr marL="2739862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8pPr>
      <a:lvl9pPr marL="3131271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8750" cy="1144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2144" tIns="52144" rIns="52144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>
                <a:sym typeface="Arial" panose="020B0604020202020204" pitchFamily="34" charset="0"/>
              </a:rPr>
              <a:t>Kliknij, aby edytować styl</a:t>
            </a:r>
            <a:endParaRPr lang="en-US" altLang="pl-PL">
              <a:sym typeface="Arial" panose="020B0604020202020204" pitchFamily="34" charset="0"/>
            </a:endParaRP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685800" y="1982788"/>
            <a:ext cx="7778750" cy="4119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2144" tIns="52144" rIns="52144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>
                <a:sym typeface="Arial" panose="020B0604020202020204" pitchFamily="34" charset="0"/>
              </a:rPr>
              <a:t>Edytuj style wzorca tekstu</a:t>
            </a:r>
          </a:p>
          <a:p>
            <a:pPr lvl="1"/>
            <a:r>
              <a:rPr lang="pl-PL" altLang="pl-PL">
                <a:sym typeface="Arial" panose="020B0604020202020204" pitchFamily="34" charset="0"/>
              </a:rPr>
              <a:t>Drugi poziom</a:t>
            </a:r>
          </a:p>
          <a:p>
            <a:pPr lvl="2"/>
            <a:r>
              <a:rPr lang="pl-PL" altLang="pl-PL">
                <a:sym typeface="Arial" panose="020B0604020202020204" pitchFamily="34" charset="0"/>
              </a:rPr>
              <a:t>Trzeci poziom</a:t>
            </a:r>
          </a:p>
          <a:p>
            <a:pPr lvl="3"/>
            <a:r>
              <a:rPr lang="pl-PL" altLang="pl-PL">
                <a:sym typeface="Arial" panose="020B0604020202020204" pitchFamily="34" charset="0"/>
              </a:rPr>
              <a:t>Czwarty poziom</a:t>
            </a:r>
          </a:p>
          <a:p>
            <a:pPr lvl="4"/>
            <a:r>
              <a:rPr lang="pl-PL" altLang="pl-PL">
                <a:sym typeface="Arial" panose="020B0604020202020204" pitchFamily="34" charset="0"/>
              </a:rPr>
              <a:t>Piąty poziom</a:t>
            </a:r>
            <a:endParaRPr lang="en-US" altLang="pl-PL">
              <a:sym typeface="Arial" panose="020B0604020202020204" pitchFamily="34" charset="0"/>
            </a:endParaRP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8169275" y="6254750"/>
            <a:ext cx="295275" cy="295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52144" tIns="52144" rIns="52144" bIns="5214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A0AA969-DACB-47B1-B796-0BD2838E03F6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892175" rtl="0" fontAlgn="base">
        <a:spcBef>
          <a:spcPct val="0"/>
        </a:spcBef>
        <a:spcAft>
          <a:spcPct val="0"/>
        </a:spcAft>
        <a:defRPr sz="4200" kern="1200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2pPr>
      <a:lvl3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3pPr>
      <a:lvl4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4pPr>
      <a:lvl5pPr algn="ctr" defTabSz="892175" rtl="0" fontAlgn="base">
        <a:spcBef>
          <a:spcPct val="0"/>
        </a:spcBef>
        <a:spcAft>
          <a:spcPct val="0"/>
        </a:spcAft>
        <a:defRPr sz="42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charset="0"/>
        </a:defRPr>
      </a:lvl5pPr>
      <a:lvl6pPr marL="391409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782818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174227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565636" algn="ctr" defTabSz="892902" rtl="0" eaLnBrk="1" fontAlgn="base" hangingPunct="1">
        <a:spcBef>
          <a:spcPct val="0"/>
        </a:spcBef>
        <a:spcAft>
          <a:spcPct val="0"/>
        </a:spcAft>
        <a:defRPr sz="4281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marL="333375" indent="-333375" algn="l" defTabSz="892175" rtl="0" fontAlgn="base">
        <a:spcBef>
          <a:spcPts val="688"/>
        </a:spcBef>
        <a:spcAft>
          <a:spcPct val="0"/>
        </a:spcAft>
        <a:buSzPct val="100000"/>
        <a:buChar char="»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marL="758825" indent="-312738" algn="l" defTabSz="892175" rtl="0" fontAlgn="base">
        <a:spcBef>
          <a:spcPts val="688"/>
        </a:spcBef>
        <a:spcAft>
          <a:spcPct val="0"/>
        </a:spcAft>
        <a:buSzPct val="100000"/>
        <a:buChar char="–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marL="1189038" indent="-295275" algn="l" defTabSz="892175" rtl="0" fontAlgn="base">
        <a:spcBef>
          <a:spcPts val="688"/>
        </a:spcBef>
        <a:spcAft>
          <a:spcPct val="0"/>
        </a:spcAft>
        <a:buSzPct val="100000"/>
        <a:buChar char="•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marL="1689100" indent="-349250" algn="l" defTabSz="892175" rtl="0" fontAlgn="base">
        <a:spcBef>
          <a:spcPts val="688"/>
        </a:spcBef>
        <a:spcAft>
          <a:spcPct val="0"/>
        </a:spcAft>
        <a:buSzPct val="100000"/>
        <a:buChar char="–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marL="2230438" indent="-444500" algn="l" defTabSz="892175" rtl="0" fontAlgn="base">
        <a:spcBef>
          <a:spcPts val="688"/>
        </a:spcBef>
        <a:spcAft>
          <a:spcPct val="0"/>
        </a:spcAft>
        <a:buSzPct val="100000"/>
        <a:buChar char="»"/>
        <a:defRPr sz="3000" kern="12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L="2152749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6pPr>
      <a:lvl7pPr marL="2544158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7pPr>
      <a:lvl8pPr marL="2935567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8pPr>
      <a:lvl9pPr marL="3326976" indent="-195704" algn="l" defTabSz="782818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1pPr>
      <a:lvl2pPr marL="391409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2pPr>
      <a:lvl3pPr marL="782818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3pPr>
      <a:lvl4pPr marL="1174227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4pPr>
      <a:lvl5pPr marL="1565636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5pPr>
      <a:lvl6pPr marL="1957045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6pPr>
      <a:lvl7pPr marL="2348454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7pPr>
      <a:lvl8pPr marL="2739862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8pPr>
      <a:lvl9pPr marL="3131271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h.edu.pl/" TargetMode="Externa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2F17B9-0585-45E4-8AAC-26C25FAAC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340768"/>
            <a:ext cx="7344816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Na każdym slajdzie bardzo proszę o umieszczenie nazwy Koła, </a:t>
            </a:r>
            <a:r>
              <a:rPr lang="pl-PL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loga</a:t>
            </a:r>
            <a:r>
              <a:rPr lang="pl-PL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oraz opisu, co znajduje się na zdjęciach. Liczba slajdów może być większa (nawet zachęcam, żeby była</a:t>
            </a:r>
            <a:r>
              <a:rPr lang="pl-PL" sz="2400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pl-PL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) niż zaproponowana w tym wzorze (na przykład  po jednym slajdzie na działalność naukową, edukacyjną, reprezentacyjną i integracyjno-rekreacyjną).Poniższa prezentacja jest wzorem konwencji jaką należy zachować tworząc swoje „podsumowanie roku” - można dokonywać zmian takich jak na przykład modyfikacja ustawienia zdjęć na slajdzie.</a:t>
            </a:r>
          </a:p>
          <a:p>
            <a:pPr marL="0" indent="0">
              <a:buNone/>
            </a:pPr>
            <a:endParaRPr lang="pl-PL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25DACCA8-11E0-4A11-A5A7-E43B9CBEB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76864"/>
            <a:ext cx="441707" cy="40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9142" rIns="39142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endParaRPr lang="pl-PL" altLang="pl-PL" sz="2055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94D4CA3-C0FD-422E-851C-49681E17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826" y="404664"/>
            <a:ext cx="3815045" cy="625375"/>
          </a:xfrm>
        </p:spPr>
        <p:txBody>
          <a:bodyPr/>
          <a:lstStyle/>
          <a:p>
            <a:pPr algn="l"/>
            <a:r>
              <a:rPr lang="pl-PL" sz="2397" dirty="0"/>
              <a:t>Nazwa Koła Naukowego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290B3E9-33E8-4A90-88BF-FC56BEDD8B85}"/>
              </a:ext>
            </a:extLst>
          </p:cNvPr>
          <p:cNvSpPr txBox="1"/>
          <p:nvPr/>
        </p:nvSpPr>
        <p:spPr>
          <a:xfrm>
            <a:off x="1040738" y="3298442"/>
            <a:ext cx="3452274" cy="30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70" dirty="0"/>
              <a:t>Podpis/komentarz/krótki opis okoliczności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0010E24-DC0E-448D-94D8-3A35E01F29D4}"/>
              </a:ext>
            </a:extLst>
          </p:cNvPr>
          <p:cNvSpPr/>
          <p:nvPr/>
        </p:nvSpPr>
        <p:spPr bwMode="auto">
          <a:xfrm>
            <a:off x="5940152" y="328756"/>
            <a:ext cx="2498576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F14F3D-1EAF-488E-907B-21B11D372443}"/>
              </a:ext>
            </a:extLst>
          </p:cNvPr>
          <p:cNvSpPr txBox="1"/>
          <p:nvPr/>
        </p:nvSpPr>
        <p:spPr>
          <a:xfrm>
            <a:off x="6516216" y="601290"/>
            <a:ext cx="1551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/>
              <a:t>Logo Koła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CDA236C-7A94-4F85-B1F3-285D43710ED6}"/>
              </a:ext>
            </a:extLst>
          </p:cNvPr>
          <p:cNvSpPr/>
          <p:nvPr/>
        </p:nvSpPr>
        <p:spPr bwMode="auto">
          <a:xfrm>
            <a:off x="1187624" y="1460818"/>
            <a:ext cx="3158505" cy="1800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581B17A-A8A1-4104-A680-EC9BB64678D8}"/>
              </a:ext>
            </a:extLst>
          </p:cNvPr>
          <p:cNvSpPr/>
          <p:nvPr/>
        </p:nvSpPr>
        <p:spPr bwMode="auto">
          <a:xfrm>
            <a:off x="5129674" y="1475205"/>
            <a:ext cx="3158505" cy="1800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C7D8DCBD-FC7D-4F4D-A564-86E819B1C070}"/>
              </a:ext>
            </a:extLst>
          </p:cNvPr>
          <p:cNvSpPr/>
          <p:nvPr/>
        </p:nvSpPr>
        <p:spPr bwMode="auto">
          <a:xfrm>
            <a:off x="5137043" y="3777529"/>
            <a:ext cx="3158505" cy="1800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622EB10F-44F2-4823-A6F5-B46EA07F80F6}"/>
              </a:ext>
            </a:extLst>
          </p:cNvPr>
          <p:cNvSpPr/>
          <p:nvPr/>
        </p:nvSpPr>
        <p:spPr bwMode="auto">
          <a:xfrm>
            <a:off x="1187624" y="3770028"/>
            <a:ext cx="3158505" cy="1800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07DAE4FC-F45A-4B99-837D-A42EC229BD27}"/>
              </a:ext>
            </a:extLst>
          </p:cNvPr>
          <p:cNvSpPr txBox="1"/>
          <p:nvPr/>
        </p:nvSpPr>
        <p:spPr>
          <a:xfrm rot="2514115">
            <a:off x="1814525" y="2168660"/>
            <a:ext cx="19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ZDJĘCIE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4A9D1FBC-8817-4F6F-9BA5-619D65708EAF}"/>
              </a:ext>
            </a:extLst>
          </p:cNvPr>
          <p:cNvSpPr txBox="1"/>
          <p:nvPr/>
        </p:nvSpPr>
        <p:spPr>
          <a:xfrm rot="2514115">
            <a:off x="5763943" y="2145177"/>
            <a:ext cx="19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ZDJĘCIE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3EE92023-5A63-47E4-A547-DD8A3C9FC8AB}"/>
              </a:ext>
            </a:extLst>
          </p:cNvPr>
          <p:cNvSpPr txBox="1"/>
          <p:nvPr/>
        </p:nvSpPr>
        <p:spPr>
          <a:xfrm rot="2514115">
            <a:off x="1976690" y="4457904"/>
            <a:ext cx="19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ZDJĘCIE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63D697FE-E02B-4123-AEA1-D15E3AEE9ACE}"/>
              </a:ext>
            </a:extLst>
          </p:cNvPr>
          <p:cNvSpPr txBox="1"/>
          <p:nvPr/>
        </p:nvSpPr>
        <p:spPr>
          <a:xfrm rot="2514115">
            <a:off x="5869287" y="4485371"/>
            <a:ext cx="19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ZDJĘCIE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06E291FC-F237-4069-9D57-9BD3DECE54AE}"/>
              </a:ext>
            </a:extLst>
          </p:cNvPr>
          <p:cNvSpPr txBox="1"/>
          <p:nvPr/>
        </p:nvSpPr>
        <p:spPr>
          <a:xfrm>
            <a:off x="5005928" y="330152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350" dirty="0"/>
              <a:t>Podpis/komentarz/krótki opis okoliczności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614B9FD0-9F30-4232-B126-DC9DA8E7256F}"/>
              </a:ext>
            </a:extLst>
          </p:cNvPr>
          <p:cNvSpPr txBox="1"/>
          <p:nvPr/>
        </p:nvSpPr>
        <p:spPr>
          <a:xfrm>
            <a:off x="1076734" y="5603615"/>
            <a:ext cx="478881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350" dirty="0"/>
              <a:t>Podpis/komentarz/krótki opis okoliczności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E626BCB8-40A6-469F-ADF2-539B2068614A}"/>
              </a:ext>
            </a:extLst>
          </p:cNvPr>
          <p:cNvSpPr txBox="1"/>
          <p:nvPr/>
        </p:nvSpPr>
        <p:spPr>
          <a:xfrm>
            <a:off x="5041341" y="5611116"/>
            <a:ext cx="478881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350" dirty="0"/>
              <a:t>Podpis/komentarz/krótki opis okoliczności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E68F11FA-6BB0-4F6F-9D92-B5077ACB31E0}"/>
              </a:ext>
            </a:extLst>
          </p:cNvPr>
          <p:cNvSpPr txBox="1"/>
          <p:nvPr/>
        </p:nvSpPr>
        <p:spPr>
          <a:xfrm>
            <a:off x="694420" y="6199420"/>
            <a:ext cx="77551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Zapraszam do dzielenia się zdjęciami z działalności naukowej, edukacyjnej, reprezentacyjnej oraz </a:t>
            </a:r>
            <a:r>
              <a:rPr lang="pl-PL" sz="1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integracyjno</a:t>
            </a:r>
            <a:r>
              <a:rPr lang="pl-PL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rekreacyjnej </a:t>
            </a:r>
            <a:r>
              <a:rPr lang="pl-PL" sz="1600" dirty="0">
                <a:solidFill>
                  <a:schemeClr val="accent2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sz="1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rostokąt 2">
            <a:hlinkClick r:id="rId2"/>
            <a:extLst>
              <a:ext uri="{FF2B5EF4-FFF2-40B4-BE49-F238E27FC236}">
                <a16:creationId xmlns:a16="http://schemas.microsoft.com/office/drawing/2014/main" id="{25DACCA8-11E0-4A11-A5A7-E43B9CBEB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76864"/>
            <a:ext cx="441707" cy="40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9142" rIns="39142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endParaRPr lang="pl-PL" altLang="pl-PL" sz="2055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94D4CA3-C0FD-422E-851C-49681E17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826" y="404664"/>
            <a:ext cx="3815045" cy="625375"/>
          </a:xfrm>
        </p:spPr>
        <p:txBody>
          <a:bodyPr/>
          <a:lstStyle/>
          <a:p>
            <a:pPr algn="l"/>
            <a:r>
              <a:rPr lang="pl-PL" sz="2397" dirty="0"/>
              <a:t>Nazwa Koła Naukowego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0010E24-DC0E-448D-94D8-3A35E01F29D4}"/>
              </a:ext>
            </a:extLst>
          </p:cNvPr>
          <p:cNvSpPr/>
          <p:nvPr/>
        </p:nvSpPr>
        <p:spPr bwMode="auto">
          <a:xfrm>
            <a:off x="5940152" y="328756"/>
            <a:ext cx="2498576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F14F3D-1EAF-488E-907B-21B11D372443}"/>
              </a:ext>
            </a:extLst>
          </p:cNvPr>
          <p:cNvSpPr txBox="1"/>
          <p:nvPr/>
        </p:nvSpPr>
        <p:spPr>
          <a:xfrm>
            <a:off x="6516216" y="601290"/>
            <a:ext cx="1551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/>
              <a:t>Logo Koła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9581B17A-A8A1-4104-A680-EC9BB64678D8}"/>
              </a:ext>
            </a:extLst>
          </p:cNvPr>
          <p:cNvSpPr/>
          <p:nvPr/>
        </p:nvSpPr>
        <p:spPr bwMode="auto">
          <a:xfrm>
            <a:off x="5129674" y="1475205"/>
            <a:ext cx="3158505" cy="1800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C7D8DCBD-FC7D-4F4D-A564-86E819B1C070}"/>
              </a:ext>
            </a:extLst>
          </p:cNvPr>
          <p:cNvSpPr/>
          <p:nvPr/>
        </p:nvSpPr>
        <p:spPr bwMode="auto">
          <a:xfrm>
            <a:off x="5137043" y="3777529"/>
            <a:ext cx="3158505" cy="1800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622EB10F-44F2-4823-A6F5-B46EA07F80F6}"/>
              </a:ext>
            </a:extLst>
          </p:cNvPr>
          <p:cNvSpPr/>
          <p:nvPr/>
        </p:nvSpPr>
        <p:spPr bwMode="auto">
          <a:xfrm>
            <a:off x="1187624" y="1475205"/>
            <a:ext cx="3227936" cy="409502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4A9D1FBC-8817-4F6F-9BA5-619D65708EAF}"/>
              </a:ext>
            </a:extLst>
          </p:cNvPr>
          <p:cNvSpPr txBox="1"/>
          <p:nvPr/>
        </p:nvSpPr>
        <p:spPr>
          <a:xfrm rot="2514115">
            <a:off x="5763943" y="2145177"/>
            <a:ext cx="19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ZDJĘCIE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3EE92023-5A63-47E4-A547-DD8A3C9FC8AB}"/>
              </a:ext>
            </a:extLst>
          </p:cNvPr>
          <p:cNvSpPr txBox="1"/>
          <p:nvPr/>
        </p:nvSpPr>
        <p:spPr>
          <a:xfrm rot="2514115">
            <a:off x="1885967" y="3339992"/>
            <a:ext cx="19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ZDJĘCIE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63D697FE-E02B-4123-AEA1-D15E3AEE9ACE}"/>
              </a:ext>
            </a:extLst>
          </p:cNvPr>
          <p:cNvSpPr txBox="1"/>
          <p:nvPr/>
        </p:nvSpPr>
        <p:spPr>
          <a:xfrm rot="2514115">
            <a:off x="5869287" y="4485371"/>
            <a:ext cx="190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ZDJĘCIE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06E291FC-F237-4069-9D57-9BD3DECE54AE}"/>
              </a:ext>
            </a:extLst>
          </p:cNvPr>
          <p:cNvSpPr txBox="1"/>
          <p:nvPr/>
        </p:nvSpPr>
        <p:spPr>
          <a:xfrm>
            <a:off x="5005928" y="3301520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350" dirty="0"/>
              <a:t>Podpis/komentarz/krótki opis okoliczności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614B9FD0-9F30-4232-B126-DC9DA8E7256F}"/>
              </a:ext>
            </a:extLst>
          </p:cNvPr>
          <p:cNvSpPr txBox="1"/>
          <p:nvPr/>
        </p:nvSpPr>
        <p:spPr>
          <a:xfrm>
            <a:off x="1076734" y="5603615"/>
            <a:ext cx="478881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350" dirty="0"/>
              <a:t>Podpis/komentarz/krótki opis okoliczności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E626BCB8-40A6-469F-ADF2-539B2068614A}"/>
              </a:ext>
            </a:extLst>
          </p:cNvPr>
          <p:cNvSpPr txBox="1"/>
          <p:nvPr/>
        </p:nvSpPr>
        <p:spPr>
          <a:xfrm>
            <a:off x="5041341" y="5611116"/>
            <a:ext cx="478881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350" dirty="0"/>
              <a:t>Podpis/komentarz/krótki opis okoliczności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E68F11FA-6BB0-4F6F-9D92-B5077ACB31E0}"/>
              </a:ext>
            </a:extLst>
          </p:cNvPr>
          <p:cNvSpPr txBox="1"/>
          <p:nvPr/>
        </p:nvSpPr>
        <p:spPr>
          <a:xfrm>
            <a:off x="694420" y="6199420"/>
            <a:ext cx="77551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Zapraszam do dzielenia się zdjęciami z działalności naukowej, edukacyjnej, reprezentacyjnej oraz </a:t>
            </a:r>
            <a:r>
              <a:rPr lang="pl-PL" sz="1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integracyjno</a:t>
            </a:r>
            <a:r>
              <a:rPr lang="pl-PL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rekreacyjnej </a:t>
            </a:r>
            <a:r>
              <a:rPr lang="pl-PL" sz="1600" dirty="0">
                <a:solidFill>
                  <a:schemeClr val="accent2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sz="1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6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 - Default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 Presentation - 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F264AF6F1DD34EB3F018D572E64478" ma:contentTypeVersion="7" ma:contentTypeDescription="Utwórz nowy dokument." ma:contentTypeScope="" ma:versionID="e01ba09dcaa6bad5f7a9d9c2de0bcb68">
  <xsd:schema xmlns:xsd="http://www.w3.org/2001/XMLSchema" xmlns:xs="http://www.w3.org/2001/XMLSchema" xmlns:p="http://schemas.microsoft.com/office/2006/metadata/properties" xmlns:ns2="d6341abf-0625-4dcf-9a4f-2604c0857cbc" targetNamespace="http://schemas.microsoft.com/office/2006/metadata/properties" ma:root="true" ma:fieldsID="d28ddb1c0f06a6d109f3e851f494f1ec" ns2:_="">
    <xsd:import namespace="d6341abf-0625-4dcf-9a4f-2604c0857c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1abf-0625-4dcf-9a4f-2604c0857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33F6C7-29D7-4E5B-9501-5BE2F486EB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263B5B-061C-4C71-9BCF-5708ABB2D4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5DA958-2E6A-41F8-AB22-E1C8C2957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41abf-0625-4dcf-9a4f-2604c0857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11387</TotalTime>
  <Words>182</Words>
  <Application>Microsoft Office PowerPoint</Application>
  <PresentationFormat>Pokaz na ekranie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Verdana</vt:lpstr>
      <vt:lpstr>Projekt domyślny</vt:lpstr>
      <vt:lpstr>Blank Presentation - Default</vt:lpstr>
      <vt:lpstr>Blank Presentation</vt:lpstr>
      <vt:lpstr>Prezentacja programu PowerPoint</vt:lpstr>
      <vt:lpstr>Nazwa Koła Naukowego</vt:lpstr>
      <vt:lpstr>Nazwa Koła Naukowego</vt:lpstr>
    </vt:vector>
  </TitlesOfParts>
  <Company>AGH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Mietek</dc:creator>
  <cp:lastModifiedBy>Anna Łukosz</cp:lastModifiedBy>
  <cp:revision>394</cp:revision>
  <dcterms:created xsi:type="dcterms:W3CDTF">2007-09-26T12:45:04Z</dcterms:created>
  <dcterms:modified xsi:type="dcterms:W3CDTF">2021-11-30T15:24:05Z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0x010100B3F264AF6F1DD34EB3F018D572E64478</vt:lpwstr>
  </property>
</Properties>
</file>